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4144" r:id="rId2"/>
  </p:sldMasterIdLst>
  <p:notesMasterIdLst>
    <p:notesMasterId r:id="rId16"/>
  </p:notesMasterIdLst>
  <p:handoutMasterIdLst>
    <p:handoutMasterId r:id="rId17"/>
  </p:handoutMasterIdLst>
  <p:sldIdLst>
    <p:sldId id="675" r:id="rId3"/>
    <p:sldId id="666" r:id="rId4"/>
    <p:sldId id="701" r:id="rId5"/>
    <p:sldId id="702" r:id="rId6"/>
    <p:sldId id="677" r:id="rId7"/>
    <p:sldId id="695" r:id="rId8"/>
    <p:sldId id="694" r:id="rId9"/>
    <p:sldId id="697" r:id="rId10"/>
    <p:sldId id="704" r:id="rId11"/>
    <p:sldId id="703" r:id="rId12"/>
    <p:sldId id="705" r:id="rId13"/>
    <p:sldId id="707" r:id="rId14"/>
    <p:sldId id="706" r:id="rId15"/>
  </p:sldIdLst>
  <p:sldSz cx="9144000" cy="6858000" type="screen4x3"/>
  <p:notesSz cx="7104063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6BD4903-8EA0-471E-901F-2DB3D1C25520}" type="datetimeFigureOut">
              <a:rPr lang="fr-FR"/>
              <a:pPr>
                <a:defRPr/>
              </a:pPr>
              <a:t>30/06/2014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E30E6A6-4D9B-40A4-93A6-D9EC965AAA5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058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3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3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E473530-3C4C-41B6-B918-3C280A6439B1}" type="datetimeFigureOut">
              <a:rPr lang="fr-FR"/>
              <a:pPr>
                <a:defRPr/>
              </a:pPr>
              <a:t>30/06/2014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>
            <a:extLst/>
          </a:lstStyle>
          <a:p>
            <a:pPr lvl="0"/>
            <a:endParaRPr lang="fr-F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>
            <a:extLst/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Niveau 2</a:t>
            </a:r>
          </a:p>
          <a:p>
            <a:pPr lvl="2"/>
            <a:r>
              <a:rPr lang="fr-FR" noProof="0"/>
              <a:t>Niveau 3</a:t>
            </a:r>
          </a:p>
          <a:p>
            <a:pPr lvl="3"/>
            <a:r>
              <a:rPr lang="fr-FR" noProof="0"/>
              <a:t>Niveau 4</a:t>
            </a:r>
          </a:p>
          <a:p>
            <a:pPr lvl="4"/>
            <a:r>
              <a:rPr lang="fr-FR" noProof="0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3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3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AFBFCE-CC0A-45F3-8AC0-1E923DBF28A6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026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94CA6-12B2-4D28-8960-1F5CD2B459D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344E7-C63E-4001-8978-E08074831C83}" type="slidenum">
              <a:rPr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344E7-C63E-4001-8978-E08074831C83}" type="slidenum">
              <a:rPr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344E7-C63E-4001-8978-E08074831C83}" type="slidenum">
              <a:rPr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94CA6-12B2-4D28-8960-1F5CD2B459D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344E7-C63E-4001-8978-E08074831C83}" type="slidenum">
              <a:rPr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344E7-C63E-4001-8978-E08074831C83}" type="slidenum">
              <a:rPr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344E7-C63E-4001-8978-E08074831C83}" type="slidenum">
              <a:rPr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344E7-C63E-4001-8978-E08074831C83}" type="slidenum">
              <a:rPr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344E7-C63E-4001-8978-E08074831C83}" type="slidenum">
              <a:rPr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344E7-C63E-4001-8978-E08074831C83}" type="slidenum">
              <a:rPr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344E7-C63E-4001-8978-E08074831C83}" type="slidenum">
              <a:rPr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344E7-C63E-4001-8978-E08074831C83}" type="slidenum">
              <a:rPr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4288"/>
            <a:ext cx="5562600" cy="6553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fr-FR" sz="3800"/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fr-FR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2AF0ED-8082-4E3F-96CD-74086F9D1BEE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442A-6F66-4B4D-A86F-543183D631FB}" type="datetimeFigureOut">
              <a:rPr lang="fr-FR"/>
              <a:pPr>
                <a:defRPr/>
              </a:pPr>
              <a:t>30/06/2014</a:t>
            </a:fld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8D23-503B-4BD2-B8DC-3A6DF95CD5CB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4288"/>
            <a:ext cx="5562600" cy="6553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fr-FR" sz="3800"/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fr-FR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2CCBBB-FD9B-48CD-9719-E7894076E24D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DE10-FB2B-4240-B8BA-17533327DDC0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fr-FR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eaLnBrk="1" latinLnBrk="0" hangingPunct="1">
              <a:buNone/>
              <a:defRPr kumimoji="0" lang="fr-FR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3E00D3-BABF-4FF8-A819-A0331714E302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20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  <a:extLst/>
          </a:lstStyle>
          <a:p>
            <a:pPr>
              <a:defRPr/>
            </a:pPr>
            <a:fld id="{8C24515E-29C1-41AD-8CF6-A51F5008C19B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eaLnBrk="1" latinLnBrk="0" hangingPunct="1">
              <a:defRPr kumimoji="0" lang="fr-FR" sz="4000"/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fr-FR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fr-FR" sz="2000" b="1"/>
            </a:lvl2pPr>
            <a:lvl3pPr eaLnBrk="1" latinLnBrk="0" hangingPunct="1">
              <a:buNone/>
              <a:defRPr kumimoji="0" lang="fr-FR" sz="1800" b="1"/>
            </a:lvl3pPr>
            <a:lvl4pPr eaLnBrk="1" latinLnBrk="0" hangingPunct="1">
              <a:buNone/>
              <a:defRPr kumimoji="0" lang="fr-FR" sz="1600" b="1"/>
            </a:lvl4pPr>
            <a:lvl5pPr eaLnBrk="1" latinLnBrk="0" hangingPunct="1">
              <a:buNone/>
              <a:defRPr kumimoji="0" lang="fr-FR"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fr-FR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fr-FR" sz="2000" b="1"/>
            </a:lvl2pPr>
            <a:lvl3pPr eaLnBrk="1" latinLnBrk="0" hangingPunct="1">
              <a:buNone/>
              <a:defRPr kumimoji="0" lang="fr-FR" sz="1800" b="1"/>
            </a:lvl3pPr>
            <a:lvl4pPr eaLnBrk="1" latinLnBrk="0" hangingPunct="1">
              <a:buNone/>
              <a:defRPr kumimoji="0" lang="fr-FR" sz="1600" b="1"/>
            </a:lvl4pPr>
            <a:lvl5pPr eaLnBrk="1" latinLnBrk="0" hangingPunct="1">
              <a:buNone/>
              <a:defRPr kumimoji="0" lang="fr-FR"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DFC391-FB24-4C8D-96B6-3A8C39BF99F0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fr-FR" sz="4000" cap="none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A715-23F0-4998-AF9C-32D94A9F6610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FC10-3BFF-464B-B768-4BC89F8DF2CA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fr-FR" sz="3600" b="0"/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fr-FR" sz="3200"/>
            </a:lvl1pPr>
            <a:lvl2pPr eaLnBrk="1" latinLnBrk="0" hangingPunct="1">
              <a:defRPr kumimoji="0" lang="fr-FR" sz="2800"/>
            </a:lvl2pPr>
            <a:lvl3pPr eaLnBrk="1" latinLnBrk="0" hangingPunct="1">
              <a:defRPr kumimoji="0" lang="fr-FR" sz="2400"/>
            </a:lvl3pPr>
            <a:lvl4pPr eaLnBrk="1" latinLnBrk="0" hangingPunct="1">
              <a:defRPr kumimoji="0" lang="fr-FR" sz="2000"/>
            </a:lvl4pPr>
            <a:lvl5pPr eaLnBrk="1" latinLnBrk="0" hangingPunct="1">
              <a:defRPr kumimoji="0" lang="fr-FR"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6701FA-68CF-4677-9C55-ACA5A19CDD6F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fr-FR" sz="2100" b="0"/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fr-FR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fr-FR" sz="1200"/>
            </a:lvl2pPr>
            <a:lvl3pPr eaLnBrk="1" latinLnBrk="0" hangingPunct="1">
              <a:defRPr kumimoji="0" lang="fr-FR" sz="1000"/>
            </a:lvl3pPr>
            <a:lvl4pPr eaLnBrk="1" latinLnBrk="0" hangingPunct="1">
              <a:defRPr kumimoji="0" lang="fr-FR" sz="900"/>
            </a:lvl4pPr>
            <a:lvl5pPr eaLnBrk="1" latinLnBrk="0" hangingPunct="1">
              <a:defRPr kumimoji="0" lang="fr-FR"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5810C2-84DB-46C1-98E9-50A2D5D4AC47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1373-5495-4739-A9F8-41DB6AD6F8E0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fr-FR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eaLnBrk="1" latinLnBrk="0" hangingPunct="1">
              <a:buNone/>
              <a:defRPr kumimoji="0" lang="fr-FR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DC3887-694E-47FC-AB53-FCF95D307A69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20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ED0A13-B8E0-49A5-B27D-3B25239D5398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eaLnBrk="1" latinLnBrk="0" hangingPunct="1">
              <a:defRPr kumimoji="0" lang="fr-FR" sz="4000"/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fr-FR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fr-FR" sz="2000" b="1"/>
            </a:lvl2pPr>
            <a:lvl3pPr eaLnBrk="1" latinLnBrk="0" hangingPunct="1">
              <a:buNone/>
              <a:defRPr kumimoji="0" lang="fr-FR" sz="1800" b="1"/>
            </a:lvl3pPr>
            <a:lvl4pPr eaLnBrk="1" latinLnBrk="0" hangingPunct="1">
              <a:buNone/>
              <a:defRPr kumimoji="0" lang="fr-FR" sz="1600" b="1"/>
            </a:lvl4pPr>
            <a:lvl5pPr eaLnBrk="1" latinLnBrk="0" hangingPunct="1">
              <a:buNone/>
              <a:defRPr kumimoji="0" lang="fr-FR"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fr-FR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fr-FR" sz="2000" b="1"/>
            </a:lvl2pPr>
            <a:lvl3pPr eaLnBrk="1" latinLnBrk="0" hangingPunct="1">
              <a:buNone/>
              <a:defRPr kumimoji="0" lang="fr-FR" sz="1800" b="1"/>
            </a:lvl3pPr>
            <a:lvl4pPr eaLnBrk="1" latinLnBrk="0" hangingPunct="1">
              <a:buNone/>
              <a:defRPr kumimoji="0" lang="fr-FR" sz="1600" b="1"/>
            </a:lvl4pPr>
            <a:lvl5pPr eaLnBrk="1" latinLnBrk="0" hangingPunct="1">
              <a:buNone/>
              <a:defRPr kumimoji="0" lang="fr-FR"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F5980-9384-4B2C-9DDC-7280CD737FAC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fr-FR" sz="4000" cap="none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CD0B-BD1E-4E4F-A491-7AD4A87A73DF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1C99-9381-4D5D-BAF1-73FE23980A53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fr-FR" sz="3600" b="0"/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fr-FR" sz="3200"/>
            </a:lvl1pPr>
            <a:lvl2pPr eaLnBrk="1" latinLnBrk="0" hangingPunct="1">
              <a:defRPr kumimoji="0" lang="fr-FR" sz="2800"/>
            </a:lvl2pPr>
            <a:lvl3pPr eaLnBrk="1" latinLnBrk="0" hangingPunct="1">
              <a:defRPr kumimoji="0" lang="fr-FR" sz="2400"/>
            </a:lvl3pPr>
            <a:lvl4pPr eaLnBrk="1" latinLnBrk="0" hangingPunct="1">
              <a:defRPr kumimoji="0" lang="fr-FR" sz="2000"/>
            </a:lvl4pPr>
            <a:lvl5pPr eaLnBrk="1" latinLnBrk="0" hangingPunct="1">
              <a:defRPr kumimoji="0" lang="fr-FR"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E7277F-F1C4-4560-B4ED-526D1DF2FB36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fr-FR" sz="2100" b="0"/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fr-FR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fr-FR" sz="1200"/>
            </a:lvl2pPr>
            <a:lvl3pPr eaLnBrk="1" latinLnBrk="0" hangingPunct="1">
              <a:defRPr kumimoji="0" lang="fr-FR" sz="1000"/>
            </a:lvl3pPr>
            <a:lvl4pPr eaLnBrk="1" latinLnBrk="0" hangingPunct="1">
              <a:defRPr kumimoji="0" lang="fr-FR" sz="900"/>
            </a:lvl4pPr>
            <a:lvl5pPr eaLnBrk="1" latinLnBrk="0" hangingPunct="1">
              <a:defRPr kumimoji="0" lang="fr-FR"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5903C7-54D9-4E94-BD5E-AF762BE3D726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C797679-9328-41B6-88BF-BC8C830C6305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1" r:id="rId1"/>
    <p:sldLayoutId id="2147484396" r:id="rId2"/>
    <p:sldLayoutId id="2147484412" r:id="rId3"/>
    <p:sldLayoutId id="2147484413" r:id="rId4"/>
    <p:sldLayoutId id="2147484414" r:id="rId5"/>
    <p:sldLayoutId id="2147484397" r:id="rId6"/>
    <p:sldLayoutId id="2147484398" r:id="rId7"/>
    <p:sldLayoutId id="2147484415" r:id="rId8"/>
    <p:sldLayoutId id="2147484416" r:id="rId9"/>
    <p:sldLayoutId id="214748441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fr-FR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lang="fr-FR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410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100">
                <a:solidFill>
                  <a:srgbClr val="E9E5DC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t>30/06/2006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100">
                <a:solidFill>
                  <a:srgbClr val="E9E5DC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200">
                <a:solidFill>
                  <a:srgbClr val="E9E5DC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E73A8B3-5C9D-4BA1-A5AB-004A35BCE2BA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32" r:id="rId1"/>
    <p:sldLayoutId id="2147484405" r:id="rId2"/>
    <p:sldLayoutId id="2147484433" r:id="rId3"/>
    <p:sldLayoutId id="2147484434" r:id="rId4"/>
    <p:sldLayoutId id="2147484435" r:id="rId5"/>
    <p:sldLayoutId id="2147484406" r:id="rId6"/>
    <p:sldLayoutId id="2147484407" r:id="rId7"/>
    <p:sldLayoutId id="2147484436" r:id="rId8"/>
    <p:sldLayoutId id="2147484437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fr-FR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lang="fr-FR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Grp="1"/>
          </p:cNvSpPr>
          <p:nvPr>
            <p:ph type="body" idx="1"/>
          </p:nvPr>
        </p:nvSpPr>
        <p:spPr>
          <a:xfrm>
            <a:off x="1000100" y="4786322"/>
            <a:ext cx="7772400" cy="1643074"/>
          </a:xfrm>
        </p:spPr>
        <p:txBody>
          <a:bodyPr/>
          <a:lstStyle/>
          <a:p>
            <a:pPr algn="ctr"/>
            <a:r>
              <a:rPr sz="2800" b="1" cap="all" spc="-150" smtClean="0">
                <a:ln/>
                <a:solidFill>
                  <a:srgbClr val="FFC00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Séminaire de clôture du projet ISTeMAG</a:t>
            </a:r>
          </a:p>
          <a:p>
            <a:pPr marL="374650" algn="ctr">
              <a:defRPr/>
            </a:pPr>
            <a:r>
              <a:rPr sz="2800" b="1" cap="all" spc="-150" smtClean="0">
                <a:ln/>
                <a:solidFill>
                  <a:srgbClr val="FFC00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15 Juin-2014 </a:t>
            </a:r>
          </a:p>
          <a:p>
            <a:pPr marL="374650" algn="ctr">
              <a:defRPr/>
            </a:pPr>
            <a:r>
              <a:rPr sz="2800" b="1" smtClean="0"/>
              <a:t>CERIST-Algérie</a:t>
            </a:r>
            <a:endParaRPr sz="2800" b="1" cap="all" spc="-150" dirty="0" smtClean="0">
              <a:ln/>
              <a:solidFill>
                <a:srgbClr val="FFC000"/>
              </a:solidFill>
              <a:effectLst>
                <a:reflection blurRad="12700" stA="50000" endPos="50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499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107E1-4EDC-4C94-B0E6-80E4238188E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dirty="0" smtClean="0"/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1428728" y="1714488"/>
            <a:ext cx="7000924" cy="235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465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95000"/>
              <a:buFont typeface="Wingdings" pitchFamily="2" charset="2"/>
              <a:buNone/>
              <a:tabLst/>
              <a:defRPr/>
            </a:pPr>
            <a:r>
              <a:rPr lang="fr-FR" sz="3600" b="1" cap="all" spc="100" dirty="0" smtClean="0">
                <a:ln/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12700" stA="50000" endPos="50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fr-FR" sz="2800" b="1" cap="all" spc="100" dirty="0" smtClean="0">
                <a:ln/>
                <a:effectLst>
                  <a:outerShdw blurRad="50800" dist="50800" dir="5400000" algn="ctr" rotWithShape="0">
                    <a:schemeClr val="tx1"/>
                  </a:outerShdw>
                  <a:reflection blurRad="12700" stA="50000" endPos="50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ortail </a:t>
            </a:r>
          </a:p>
          <a:p>
            <a:pPr marL="37465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3600" b="1" i="0" u="none" strike="noStrike" kern="1200" cap="all" spc="100" normalizeH="0" baseline="0" noProof="0" dirty="0" smtClean="0">
                <a:ln/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12700" stA="50000" endPos="50000" dir="5400000" sy="-100000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Istemag.org</a:t>
            </a:r>
          </a:p>
          <a:p>
            <a:pPr marL="374650" lvl="0" indent="-342900" algn="ctr">
              <a:spcBef>
                <a:spcPts val="700"/>
              </a:spcBef>
              <a:buSzPct val="95000"/>
              <a:defRPr/>
            </a:pPr>
            <a:r>
              <a:rPr lang="fr-FR" sz="2800" dirty="0" smtClean="0"/>
              <a:t>Porte d’accès à l’ensemble des ressources documentaires au Maghreb</a:t>
            </a:r>
            <a:endParaRPr lang="fr-FR" sz="2000" b="1" cap="all" spc="100" dirty="0" smtClean="0">
              <a:ln/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  <a:reflection blurRad="12700" stA="50000" endPos="50000" dir="5400000" sy="-100000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Image 6" descr="logo-istem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7" y="0"/>
            <a:ext cx="7429552" cy="1357298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43905" cy="1162050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b="1" smtClean="0">
                <a:solidFill>
                  <a:schemeClr val="accent3">
                    <a:lumMod val="50000"/>
                  </a:schemeClr>
                </a:solidFill>
              </a:rPr>
              <a:t>Ressources éléctroniques 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36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C23D6-94BD-4519-ACC1-11E4848423D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643965" cy="53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43905" cy="428606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b="1" smtClean="0">
                <a:solidFill>
                  <a:schemeClr val="accent3">
                    <a:lumMod val="50000"/>
                  </a:schemeClr>
                </a:solidFill>
              </a:rPr>
              <a:t>Archives ouvertes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36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C23D6-94BD-4519-ACC1-11E4848423D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36122"/>
            <a:ext cx="8001056" cy="555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43905" cy="428606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b="1" dirty="0" smtClean="0">
                <a:solidFill>
                  <a:schemeClr val="accent3">
                    <a:lumMod val="50000"/>
                  </a:schemeClr>
                </a:solidFill>
              </a:rPr>
              <a:t>Recherche fédérée 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36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C23D6-94BD-4519-ACC1-11E4848423D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36712"/>
            <a:ext cx="7934325" cy="486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51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Grp="1"/>
          </p:cNvSpPr>
          <p:nvPr>
            <p:ph type="body" idx="1"/>
          </p:nvPr>
        </p:nvSpPr>
        <p:spPr>
          <a:xfrm>
            <a:off x="1000100" y="4786322"/>
            <a:ext cx="7772400" cy="1643074"/>
          </a:xfrm>
        </p:spPr>
        <p:txBody>
          <a:bodyPr/>
          <a:lstStyle/>
          <a:p>
            <a:pPr algn="ctr"/>
            <a:r>
              <a:rPr sz="2800" b="1" cap="all" spc="-150" smtClean="0">
                <a:ln/>
                <a:solidFill>
                  <a:srgbClr val="FFC00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Séminaire de clôture du projet ISTeMAG</a:t>
            </a:r>
          </a:p>
          <a:p>
            <a:pPr marL="374650" algn="ctr">
              <a:defRPr/>
            </a:pPr>
            <a:r>
              <a:rPr sz="2800" b="1" cap="all" spc="-150" smtClean="0">
                <a:ln/>
                <a:solidFill>
                  <a:srgbClr val="FFC00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15 Juin-2014 </a:t>
            </a:r>
          </a:p>
          <a:p>
            <a:pPr marL="374650" algn="ctr">
              <a:defRPr/>
            </a:pPr>
            <a:r>
              <a:rPr sz="2800" b="1" smtClean="0"/>
              <a:t>CERIST-Algérie</a:t>
            </a:r>
            <a:endParaRPr sz="2800" b="1" cap="all" spc="-150" dirty="0" smtClean="0">
              <a:ln/>
              <a:solidFill>
                <a:srgbClr val="FFC000"/>
              </a:solidFill>
              <a:effectLst>
                <a:reflection blurRad="12700" stA="50000" endPos="50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499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107E1-4EDC-4C94-B0E6-80E4238188E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dirty="0" smtClean="0"/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1428728" y="1714488"/>
            <a:ext cx="7000924" cy="235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465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95000"/>
              <a:buFont typeface="Wingdings" pitchFamily="2" charset="2"/>
              <a:buNone/>
              <a:tabLst/>
              <a:defRPr/>
            </a:pPr>
            <a:r>
              <a:rPr lang="fr-FR" sz="3600" b="1" cap="all" spc="100" dirty="0" smtClean="0">
                <a:ln/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12700" stA="50000" endPos="50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fr-FR" sz="2800" b="1" cap="all" spc="100" dirty="0" smtClean="0">
                <a:ln/>
                <a:effectLst>
                  <a:outerShdw blurRad="50800" dist="50800" dir="5400000" algn="ctr" rotWithShape="0">
                    <a:schemeClr val="tx1"/>
                  </a:outerShdw>
                  <a:reflection blurRad="12700" stA="50000" endPos="50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ortail </a:t>
            </a:r>
          </a:p>
          <a:p>
            <a:pPr marL="37465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3600" b="1" i="0" u="none" strike="noStrike" kern="1200" cap="all" spc="100" normalizeH="0" baseline="0" noProof="0" dirty="0" smtClean="0">
                <a:ln/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12700" stA="50000" endPos="50000" dir="5400000" sy="-100000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Istemag.org</a:t>
            </a:r>
          </a:p>
          <a:p>
            <a:pPr marL="374650" lvl="0" indent="-342900" algn="ctr">
              <a:spcBef>
                <a:spcPts val="700"/>
              </a:spcBef>
              <a:buSzPct val="95000"/>
              <a:defRPr/>
            </a:pPr>
            <a:r>
              <a:rPr lang="fr-FR" sz="2800" dirty="0" smtClean="0"/>
              <a:t>Porte d’accès à l’ensemble des ressources documentaires au Maghreb</a:t>
            </a:r>
            <a:endParaRPr lang="fr-FR" sz="2000" b="1" cap="all" spc="100" dirty="0" smtClean="0">
              <a:ln/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  <a:reflection blurRad="12700" stA="50000" endPos="50000" dir="5400000" sy="-100000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Image 6" descr="logo-istem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7" y="0"/>
            <a:ext cx="7429552" cy="13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5410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3857625" cy="642920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b="1" smtClean="0">
                <a:solidFill>
                  <a:schemeClr val="accent3">
                    <a:lumMod val="50000"/>
                  </a:schemeClr>
                </a:solidFill>
              </a:rPr>
              <a:t>www.istemag.org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36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C23D6-94BD-4519-ACC1-11E4848423D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7972448" cy="579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3857625" cy="642920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b="1" smtClean="0">
                <a:solidFill>
                  <a:schemeClr val="accent3">
                    <a:lumMod val="50000"/>
                  </a:schemeClr>
                </a:solidFill>
              </a:rPr>
              <a:t>ortail.istemag.org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36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C23D6-94BD-4519-ACC1-11E4848423D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7927"/>
            <a:ext cx="9144000" cy="549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3857625" cy="642920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b="1" smtClean="0">
                <a:solidFill>
                  <a:schemeClr val="accent3">
                    <a:lumMod val="50000"/>
                  </a:schemeClr>
                </a:solidFill>
              </a:rPr>
              <a:t>ortail.istemag.org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36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C23D6-94BD-4519-ACC1-11E4848423D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8926324" cy="54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43905" cy="1162050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b="1" smtClean="0">
                <a:solidFill>
                  <a:schemeClr val="accent3">
                    <a:lumMod val="50000"/>
                  </a:schemeClr>
                </a:solidFill>
              </a:rPr>
              <a:t>Les ressources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36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C23D6-94BD-4519-ACC1-11E4848423D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smtClean="0"/>
          </a:p>
        </p:txBody>
      </p:sp>
      <p:pic>
        <p:nvPicPr>
          <p:cNvPr id="44034" name="Picture 2" descr="Etape 1 port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857256" cy="91440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714480" y="178592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Archives ouvertes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14480" y="285749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Bases de données</a:t>
            </a:r>
            <a:endParaRPr lang="fr-FR" sz="2000" b="1" dirty="0" smtClean="0">
              <a:solidFill>
                <a:schemeClr val="accent2"/>
              </a:solidFill>
            </a:endParaRPr>
          </a:p>
        </p:txBody>
      </p:sp>
      <p:pic>
        <p:nvPicPr>
          <p:cNvPr id="13" name="Picture 4" descr="Etape 2 portail WebMus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643182"/>
            <a:ext cx="857256" cy="914407"/>
          </a:xfrm>
          <a:prstGeom prst="rect">
            <a:avLst/>
          </a:prstGeom>
          <a:noFill/>
        </p:spPr>
      </p:pic>
      <p:pic>
        <p:nvPicPr>
          <p:cNvPr id="14" name="Picture 6" descr="Etape 3 Portail WebMuse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643314"/>
            <a:ext cx="857256" cy="914407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714480" y="392906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Ressources électroniques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643446"/>
            <a:ext cx="942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43905" cy="1162050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b="1" smtClean="0">
                <a:solidFill>
                  <a:schemeClr val="accent3">
                    <a:lumMod val="50000"/>
                  </a:schemeClr>
                </a:solidFill>
              </a:rPr>
              <a:t>Portails documentaires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36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C23D6-94BD-4519-ACC1-11E4848423D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8643998" cy="5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43905" cy="1162050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b="1" smtClean="0">
                <a:solidFill>
                  <a:schemeClr val="accent3">
                    <a:lumMod val="50000"/>
                  </a:schemeClr>
                </a:solidFill>
              </a:rPr>
              <a:t>Catalogues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36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C23D6-94BD-4519-ACC1-11E4848423D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8643998" cy="516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143905" cy="1162050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b="1" smtClean="0">
                <a:solidFill>
                  <a:schemeClr val="accent3">
                    <a:lumMod val="50000"/>
                  </a:schemeClr>
                </a:solidFill>
              </a:rPr>
              <a:t>Base de données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36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C23D6-94BD-4519-ACC1-11E4848423D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95185"/>
            <a:ext cx="8786842" cy="5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143905" cy="1162050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b="1" smtClean="0">
                <a:solidFill>
                  <a:schemeClr val="accent3">
                    <a:lumMod val="50000"/>
                  </a:schemeClr>
                </a:solidFill>
              </a:rPr>
              <a:t>Base de données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36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C23D6-94BD-4519-ACC1-11E4848423D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49652"/>
            <a:ext cx="8358246" cy="58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95</Words>
  <Application>Microsoft Office PowerPoint</Application>
  <PresentationFormat>Affichage à l'écran (4:3)</PresentationFormat>
  <Paragraphs>52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IntroducingPowerPoint2007</vt:lpstr>
      <vt:lpstr>7_IntroducingPowerPoint2007</vt:lpstr>
      <vt:lpstr>Présentation PowerPoint</vt:lpstr>
      <vt:lpstr>www.istemag.org</vt:lpstr>
      <vt:lpstr>Portail.istemag.org</vt:lpstr>
      <vt:lpstr>Portail.istemag.org</vt:lpstr>
      <vt:lpstr>Les ressources</vt:lpstr>
      <vt:lpstr>Portails documentaires</vt:lpstr>
      <vt:lpstr>Catalogues</vt:lpstr>
      <vt:lpstr>Base de données</vt:lpstr>
      <vt:lpstr>Base de données</vt:lpstr>
      <vt:lpstr>Ressources éléctroniques </vt:lpstr>
      <vt:lpstr>Archives ouvertes</vt:lpstr>
      <vt:lpstr>Recherche fédérée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2009-02-01T20:27:21Z</dcterms:created>
  <dcterms:modified xsi:type="dcterms:W3CDTF">2014-06-30T12:29:32Z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</Properties>
</file>