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305" r:id="rId3"/>
    <p:sldId id="257" r:id="rId4"/>
    <p:sldId id="258" r:id="rId5"/>
    <p:sldId id="259" r:id="rId6"/>
    <p:sldId id="323" r:id="rId7"/>
    <p:sldId id="341" r:id="rId8"/>
    <p:sldId id="342" r:id="rId9"/>
    <p:sldId id="333" r:id="rId10"/>
    <p:sldId id="334" r:id="rId11"/>
    <p:sldId id="330" r:id="rId12"/>
    <p:sldId id="331" r:id="rId13"/>
    <p:sldId id="324" r:id="rId14"/>
    <p:sldId id="325" r:id="rId15"/>
    <p:sldId id="332" r:id="rId16"/>
    <p:sldId id="335" r:id="rId17"/>
    <p:sldId id="336" r:id="rId18"/>
    <p:sldId id="337" r:id="rId19"/>
    <p:sldId id="338" r:id="rId20"/>
    <p:sldId id="340" r:id="rId21"/>
    <p:sldId id="327" r:id="rId22"/>
    <p:sldId id="32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0D2CA-F6C5-47FF-A7F4-FF0650F766FA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C402FE8-C2D0-49A9-9C74-50C280E2E9A7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4BFA2A94-22E2-43B0-AF71-5B826200B3D9}" type="parTrans" cxnId="{9FA512D3-0921-4016-BEEA-E02F28BFB234}">
      <dgm:prSet/>
      <dgm:spPr/>
      <dgm:t>
        <a:bodyPr/>
        <a:lstStyle/>
        <a:p>
          <a:endParaRPr lang="fr-FR"/>
        </a:p>
      </dgm:t>
    </dgm:pt>
    <dgm:pt modelId="{28F0B1EC-052A-45E2-BD93-15F3A985AFA6}" type="sibTrans" cxnId="{9FA512D3-0921-4016-BEEA-E02F28BFB234}">
      <dgm:prSet/>
      <dgm:spPr/>
      <dgm:t>
        <a:bodyPr/>
        <a:lstStyle/>
        <a:p>
          <a:endParaRPr lang="fr-FR"/>
        </a:p>
      </dgm:t>
    </dgm:pt>
    <dgm:pt modelId="{88920B56-AC75-4A1A-8210-15227C152F3F}">
      <dgm:prSet phldrT="[Texte]" custT="1"/>
      <dgm:spPr/>
      <dgm:t>
        <a:bodyPr/>
        <a:lstStyle/>
        <a:p>
          <a:r>
            <a:rPr lang="fr-FR" sz="1600" dirty="0" smtClean="0"/>
            <a:t>Présentation du projet </a:t>
          </a:r>
          <a:r>
            <a:rPr lang="fr-FR" sz="1600" dirty="0" err="1" smtClean="0"/>
            <a:t>ISTeMAG</a:t>
          </a:r>
          <a:endParaRPr lang="fr-FR" sz="1600" dirty="0"/>
        </a:p>
      </dgm:t>
    </dgm:pt>
    <dgm:pt modelId="{BD92CF63-6534-48CD-BC20-C6042FC4A42D}" type="parTrans" cxnId="{D1E77B51-071A-401E-BF8C-7CD5F6ABEC79}">
      <dgm:prSet/>
      <dgm:spPr/>
      <dgm:t>
        <a:bodyPr/>
        <a:lstStyle/>
        <a:p>
          <a:endParaRPr lang="fr-FR"/>
        </a:p>
      </dgm:t>
    </dgm:pt>
    <dgm:pt modelId="{783DC245-19E3-418E-AA58-84C477CCEB69}" type="sibTrans" cxnId="{D1E77B51-071A-401E-BF8C-7CD5F6ABEC79}">
      <dgm:prSet/>
      <dgm:spPr/>
      <dgm:t>
        <a:bodyPr/>
        <a:lstStyle/>
        <a:p>
          <a:endParaRPr lang="fr-FR"/>
        </a:p>
      </dgm:t>
    </dgm:pt>
    <dgm:pt modelId="{2701F67D-7879-4966-B2D7-E6B8A6119FE0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9FDE9490-1CB8-4060-9C0A-BC7E277B6A7A}" type="parTrans" cxnId="{FCAFD9DB-648C-47F3-A83E-55CDD57A9484}">
      <dgm:prSet/>
      <dgm:spPr/>
      <dgm:t>
        <a:bodyPr/>
        <a:lstStyle/>
        <a:p>
          <a:endParaRPr lang="fr-FR"/>
        </a:p>
      </dgm:t>
    </dgm:pt>
    <dgm:pt modelId="{B50273C9-1E53-4C09-8D59-C7BD835ED0AA}" type="sibTrans" cxnId="{FCAFD9DB-648C-47F3-A83E-55CDD57A9484}">
      <dgm:prSet/>
      <dgm:spPr/>
      <dgm:t>
        <a:bodyPr/>
        <a:lstStyle/>
        <a:p>
          <a:endParaRPr lang="fr-FR"/>
        </a:p>
      </dgm:t>
    </dgm:pt>
    <dgm:pt modelId="{27C3BA67-E20A-4FFD-AA32-E4E6B15D84B7}">
      <dgm:prSet phldrT="[Texte]" custT="1"/>
      <dgm:spPr/>
      <dgm:t>
        <a:bodyPr/>
        <a:lstStyle/>
        <a:p>
          <a:r>
            <a:rPr lang="fr-FR" sz="1600" dirty="0" smtClean="0"/>
            <a:t>Objectif spécifique du projet</a:t>
          </a:r>
          <a:endParaRPr lang="fr-FR" sz="1600" dirty="0"/>
        </a:p>
      </dgm:t>
    </dgm:pt>
    <dgm:pt modelId="{38D8DED6-E8D6-4A90-BA7F-ABF39C65FF60}" type="parTrans" cxnId="{ACC29277-D962-4AF9-9AB9-5A8AB72E9B49}">
      <dgm:prSet/>
      <dgm:spPr/>
      <dgm:t>
        <a:bodyPr/>
        <a:lstStyle/>
        <a:p>
          <a:endParaRPr lang="fr-FR"/>
        </a:p>
      </dgm:t>
    </dgm:pt>
    <dgm:pt modelId="{686A5713-DB66-4C88-9786-804F8E44241D}" type="sibTrans" cxnId="{ACC29277-D962-4AF9-9AB9-5A8AB72E9B49}">
      <dgm:prSet/>
      <dgm:spPr/>
      <dgm:t>
        <a:bodyPr/>
        <a:lstStyle/>
        <a:p>
          <a:endParaRPr lang="fr-FR"/>
        </a:p>
      </dgm:t>
    </dgm:pt>
    <dgm:pt modelId="{880D4792-85EE-43F1-9ACA-76707984F256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77D0D118-6839-49F9-9E20-D374B9202EB2}" type="parTrans" cxnId="{94B64ACE-6CF6-4AB6-99BC-1EADDA54AD01}">
      <dgm:prSet/>
      <dgm:spPr/>
      <dgm:t>
        <a:bodyPr/>
        <a:lstStyle/>
        <a:p>
          <a:endParaRPr lang="fr-FR"/>
        </a:p>
      </dgm:t>
    </dgm:pt>
    <dgm:pt modelId="{50818323-BF0A-4C21-9736-68E6C47DCEB7}" type="sibTrans" cxnId="{94B64ACE-6CF6-4AB6-99BC-1EADDA54AD01}">
      <dgm:prSet/>
      <dgm:spPr/>
      <dgm:t>
        <a:bodyPr/>
        <a:lstStyle/>
        <a:p>
          <a:endParaRPr lang="fr-FR"/>
        </a:p>
      </dgm:t>
    </dgm:pt>
    <dgm:pt modelId="{8B3947AB-6A7D-413C-B634-66B72F8FCF6C}">
      <dgm:prSet phldrT="[Texte]" custT="1"/>
      <dgm:spPr/>
      <dgm:t>
        <a:bodyPr/>
        <a:lstStyle/>
        <a:p>
          <a:r>
            <a:rPr lang="fr-FR" sz="1600" dirty="0" smtClean="0"/>
            <a:t>Partenaires</a:t>
          </a:r>
          <a:endParaRPr lang="fr-FR" sz="1600" dirty="0"/>
        </a:p>
      </dgm:t>
    </dgm:pt>
    <dgm:pt modelId="{49FF21FC-5CFC-4A46-844E-2ACE4CBCD07F}" type="parTrans" cxnId="{C67CBC28-60D6-4F71-8C7E-27BB8941A6F5}">
      <dgm:prSet/>
      <dgm:spPr/>
      <dgm:t>
        <a:bodyPr/>
        <a:lstStyle/>
        <a:p>
          <a:endParaRPr lang="fr-FR"/>
        </a:p>
      </dgm:t>
    </dgm:pt>
    <dgm:pt modelId="{23C42284-5593-4B3C-822D-28BC0ABB7C81}" type="sibTrans" cxnId="{C67CBC28-60D6-4F71-8C7E-27BB8941A6F5}">
      <dgm:prSet/>
      <dgm:spPr/>
      <dgm:t>
        <a:bodyPr/>
        <a:lstStyle/>
        <a:p>
          <a:endParaRPr lang="fr-FR"/>
        </a:p>
      </dgm:t>
    </dgm:pt>
    <dgm:pt modelId="{D871B1D2-1400-4DD0-90A8-379A75986D14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45F83D9A-9AA5-4CEC-8F1C-F6966DEEC160}" type="parTrans" cxnId="{79044FF1-C3FB-4FF5-855B-853F963B1AB0}">
      <dgm:prSet/>
      <dgm:spPr/>
      <dgm:t>
        <a:bodyPr/>
        <a:lstStyle/>
        <a:p>
          <a:endParaRPr lang="fr-FR"/>
        </a:p>
      </dgm:t>
    </dgm:pt>
    <dgm:pt modelId="{18582C54-50C2-4784-9652-2E2E44C0B910}" type="sibTrans" cxnId="{79044FF1-C3FB-4FF5-855B-853F963B1AB0}">
      <dgm:prSet/>
      <dgm:spPr/>
      <dgm:t>
        <a:bodyPr/>
        <a:lstStyle/>
        <a:p>
          <a:endParaRPr lang="fr-FR"/>
        </a:p>
      </dgm:t>
    </dgm:pt>
    <dgm:pt modelId="{5E392646-7EAC-44F8-B852-506BB720BB6B}">
      <dgm:prSet phldrT="[Texte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6031AE74-0D98-447A-AEE7-F61D81DF74E0}" type="parTrans" cxnId="{3BAC654E-2A9E-47EA-802D-1EA28D680E03}">
      <dgm:prSet/>
      <dgm:spPr/>
      <dgm:t>
        <a:bodyPr/>
        <a:lstStyle/>
        <a:p>
          <a:endParaRPr lang="fr-FR"/>
        </a:p>
      </dgm:t>
    </dgm:pt>
    <dgm:pt modelId="{D5B4C90F-F05C-49E7-8B9F-82F214EC7E40}" type="sibTrans" cxnId="{3BAC654E-2A9E-47EA-802D-1EA28D680E03}">
      <dgm:prSet/>
      <dgm:spPr/>
      <dgm:t>
        <a:bodyPr/>
        <a:lstStyle/>
        <a:p>
          <a:endParaRPr lang="fr-FR"/>
        </a:p>
      </dgm:t>
    </dgm:pt>
    <dgm:pt modelId="{B36292E4-4DF5-4F0F-A27F-5C3AECE5E322}">
      <dgm:prSet custT="1"/>
      <dgm:spPr/>
      <dgm:t>
        <a:bodyPr/>
        <a:lstStyle/>
        <a:p>
          <a:r>
            <a:rPr lang="fr-FR" sz="1600" dirty="0" smtClean="0"/>
            <a:t>Site web</a:t>
          </a:r>
          <a:endParaRPr lang="fr-FR" sz="1600" dirty="0"/>
        </a:p>
      </dgm:t>
    </dgm:pt>
    <dgm:pt modelId="{5E83DD62-FA38-4F75-A1EE-2A59E59AE9D3}" type="parTrans" cxnId="{0CA69FBE-F293-45B8-B118-822ADF23F30E}">
      <dgm:prSet/>
      <dgm:spPr/>
      <dgm:t>
        <a:bodyPr/>
        <a:lstStyle/>
        <a:p>
          <a:endParaRPr lang="fr-FR"/>
        </a:p>
      </dgm:t>
    </dgm:pt>
    <dgm:pt modelId="{07D70B5D-A548-4125-A071-4D3A2475BDFD}" type="sibTrans" cxnId="{0CA69FBE-F293-45B8-B118-822ADF23F30E}">
      <dgm:prSet/>
      <dgm:spPr/>
      <dgm:t>
        <a:bodyPr/>
        <a:lstStyle/>
        <a:p>
          <a:endParaRPr lang="fr-FR"/>
        </a:p>
      </dgm:t>
    </dgm:pt>
    <dgm:pt modelId="{32A39FD6-1867-446F-99A8-C5EC28F528C4}">
      <dgm:prSet custT="1"/>
      <dgm:spPr/>
      <dgm:t>
        <a:bodyPr/>
        <a:lstStyle/>
        <a:p>
          <a:r>
            <a:rPr lang="fr-FR" sz="1600" dirty="0" smtClean="0"/>
            <a:t>Plate forme </a:t>
          </a:r>
          <a:r>
            <a:rPr lang="fr-FR" sz="1600" dirty="0" err="1" smtClean="0"/>
            <a:t>Dspace</a:t>
          </a:r>
          <a:endParaRPr lang="fr-FR" sz="1600" dirty="0"/>
        </a:p>
      </dgm:t>
    </dgm:pt>
    <dgm:pt modelId="{6E154E5F-3F10-4EB1-B434-276B01AA92B6}" type="parTrans" cxnId="{AA58F6FD-0290-427C-9D80-6D08BAC18B9A}">
      <dgm:prSet/>
      <dgm:spPr/>
      <dgm:t>
        <a:bodyPr/>
        <a:lstStyle/>
        <a:p>
          <a:endParaRPr lang="fr-FR"/>
        </a:p>
      </dgm:t>
    </dgm:pt>
    <dgm:pt modelId="{E0FF1D38-2EA0-4C0A-AF6B-EA20672E22F9}" type="sibTrans" cxnId="{AA58F6FD-0290-427C-9D80-6D08BAC18B9A}">
      <dgm:prSet/>
      <dgm:spPr/>
      <dgm:t>
        <a:bodyPr/>
        <a:lstStyle/>
        <a:p>
          <a:endParaRPr lang="fr-FR"/>
        </a:p>
      </dgm:t>
    </dgm:pt>
    <dgm:pt modelId="{F6047ECE-595A-4800-A338-C7EE37935DC4}" type="pres">
      <dgm:prSet presAssocID="{02D0D2CA-F6C5-47FF-A7F4-FF0650F766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C8972C4-43A7-46BC-82BB-FD731BFDA75B}" type="pres">
      <dgm:prSet presAssocID="{5C402FE8-C2D0-49A9-9C74-50C280E2E9A7}" presName="composite" presStyleCnt="0"/>
      <dgm:spPr/>
      <dgm:t>
        <a:bodyPr/>
        <a:lstStyle/>
        <a:p>
          <a:endParaRPr lang="fr-FR"/>
        </a:p>
      </dgm:t>
    </dgm:pt>
    <dgm:pt modelId="{6512F646-3764-4DEA-981F-FA889318109A}" type="pres">
      <dgm:prSet presAssocID="{5C402FE8-C2D0-49A9-9C74-50C280E2E9A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742137-2156-4D0A-9C70-DFE3783EED8B}" type="pres">
      <dgm:prSet presAssocID="{5C402FE8-C2D0-49A9-9C74-50C280E2E9A7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B00074-8E93-4EDA-A135-5DF31EB642CD}" type="pres">
      <dgm:prSet presAssocID="{28F0B1EC-052A-45E2-BD93-15F3A985AFA6}" presName="sp" presStyleCnt="0"/>
      <dgm:spPr/>
      <dgm:t>
        <a:bodyPr/>
        <a:lstStyle/>
        <a:p>
          <a:endParaRPr lang="fr-FR"/>
        </a:p>
      </dgm:t>
    </dgm:pt>
    <dgm:pt modelId="{34EB116F-D62B-463D-BD28-5B057FADBF15}" type="pres">
      <dgm:prSet presAssocID="{2701F67D-7879-4966-B2D7-E6B8A6119FE0}" presName="composite" presStyleCnt="0"/>
      <dgm:spPr/>
      <dgm:t>
        <a:bodyPr/>
        <a:lstStyle/>
        <a:p>
          <a:endParaRPr lang="fr-FR"/>
        </a:p>
      </dgm:t>
    </dgm:pt>
    <dgm:pt modelId="{36FFAA2A-89BF-4A5A-8188-2AEA39CF3920}" type="pres">
      <dgm:prSet presAssocID="{2701F67D-7879-4966-B2D7-E6B8A6119FE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38AA5C-E443-4FA1-96D0-A5501D489C2C}" type="pres">
      <dgm:prSet presAssocID="{2701F67D-7879-4966-B2D7-E6B8A6119FE0}" presName="descendantText" presStyleLbl="alignAcc1" presStyleIdx="1" presStyleCnt="5" custLinFactNeighborX="423" custLinFactNeighborY="28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92CC96-B440-4C8E-8AB0-62B9FA762366}" type="pres">
      <dgm:prSet presAssocID="{B50273C9-1E53-4C09-8D59-C7BD835ED0AA}" presName="sp" presStyleCnt="0"/>
      <dgm:spPr/>
      <dgm:t>
        <a:bodyPr/>
        <a:lstStyle/>
        <a:p>
          <a:endParaRPr lang="fr-FR"/>
        </a:p>
      </dgm:t>
    </dgm:pt>
    <dgm:pt modelId="{51DB0DE1-449C-4D7A-BC86-78865013CC96}" type="pres">
      <dgm:prSet presAssocID="{880D4792-85EE-43F1-9ACA-76707984F256}" presName="composite" presStyleCnt="0"/>
      <dgm:spPr/>
      <dgm:t>
        <a:bodyPr/>
        <a:lstStyle/>
        <a:p>
          <a:endParaRPr lang="fr-FR"/>
        </a:p>
      </dgm:t>
    </dgm:pt>
    <dgm:pt modelId="{228B5129-6357-4290-9843-AD79E0A5B46F}" type="pres">
      <dgm:prSet presAssocID="{880D4792-85EE-43F1-9ACA-76707984F25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A7EB95-6D8B-4FA1-9ACD-48E96BD34223}" type="pres">
      <dgm:prSet presAssocID="{880D4792-85EE-43F1-9ACA-76707984F25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51F5AE-1CB2-4387-9DEC-CDA46AA0483E}" type="pres">
      <dgm:prSet presAssocID="{50818323-BF0A-4C21-9736-68E6C47DCEB7}" presName="sp" presStyleCnt="0"/>
      <dgm:spPr/>
      <dgm:t>
        <a:bodyPr/>
        <a:lstStyle/>
        <a:p>
          <a:endParaRPr lang="fr-FR"/>
        </a:p>
      </dgm:t>
    </dgm:pt>
    <dgm:pt modelId="{661F5B68-829C-404E-B547-9D42AFA0563C}" type="pres">
      <dgm:prSet presAssocID="{D871B1D2-1400-4DD0-90A8-379A75986D14}" presName="composite" presStyleCnt="0"/>
      <dgm:spPr/>
      <dgm:t>
        <a:bodyPr/>
        <a:lstStyle/>
        <a:p>
          <a:endParaRPr lang="fr-FR"/>
        </a:p>
      </dgm:t>
    </dgm:pt>
    <dgm:pt modelId="{74762544-892C-4200-BDDF-2F4144724ED3}" type="pres">
      <dgm:prSet presAssocID="{D871B1D2-1400-4DD0-90A8-379A75986D1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05C556-48FA-41E6-952C-19BB224A6B53}" type="pres">
      <dgm:prSet presAssocID="{D871B1D2-1400-4DD0-90A8-379A75986D1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4EFCF5-536E-4C2A-B2B5-8DC0467BFC6D}" type="pres">
      <dgm:prSet presAssocID="{18582C54-50C2-4784-9652-2E2E44C0B910}" presName="sp" presStyleCnt="0"/>
      <dgm:spPr/>
      <dgm:t>
        <a:bodyPr/>
        <a:lstStyle/>
        <a:p>
          <a:endParaRPr lang="fr-FR"/>
        </a:p>
      </dgm:t>
    </dgm:pt>
    <dgm:pt modelId="{85D9EF43-766F-4548-98E6-0407005484FB}" type="pres">
      <dgm:prSet presAssocID="{5E392646-7EAC-44F8-B852-506BB720BB6B}" presName="composite" presStyleCnt="0"/>
      <dgm:spPr/>
      <dgm:t>
        <a:bodyPr/>
        <a:lstStyle/>
        <a:p>
          <a:endParaRPr lang="fr-FR"/>
        </a:p>
      </dgm:t>
    </dgm:pt>
    <dgm:pt modelId="{99933013-94C5-4855-93B4-E043EAD7C634}" type="pres">
      <dgm:prSet presAssocID="{5E392646-7EAC-44F8-B852-506BB720BB6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B2711-CCC6-4118-A504-C5AFD3D1E67D}" type="pres">
      <dgm:prSet presAssocID="{5E392646-7EAC-44F8-B852-506BB720BB6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7405E15-87AD-45A7-AA0E-0A6F3E55B4F2}" type="presOf" srcId="{5E392646-7EAC-44F8-B852-506BB720BB6B}" destId="{99933013-94C5-4855-93B4-E043EAD7C634}" srcOrd="0" destOrd="0" presId="urn:microsoft.com/office/officeart/2005/8/layout/chevron2"/>
    <dgm:cxn modelId="{9FA512D3-0921-4016-BEEA-E02F28BFB234}" srcId="{02D0D2CA-F6C5-47FF-A7F4-FF0650F766FA}" destId="{5C402FE8-C2D0-49A9-9C74-50C280E2E9A7}" srcOrd="0" destOrd="0" parTransId="{4BFA2A94-22E2-43B0-AF71-5B826200B3D9}" sibTransId="{28F0B1EC-052A-45E2-BD93-15F3A985AFA6}"/>
    <dgm:cxn modelId="{B5A46CA8-D17F-45CE-9587-9E1ED5361AA9}" type="presOf" srcId="{27C3BA67-E20A-4FFD-AA32-E4E6B15D84B7}" destId="{9438AA5C-E443-4FA1-96D0-A5501D489C2C}" srcOrd="0" destOrd="0" presId="urn:microsoft.com/office/officeart/2005/8/layout/chevron2"/>
    <dgm:cxn modelId="{3BAC654E-2A9E-47EA-802D-1EA28D680E03}" srcId="{02D0D2CA-F6C5-47FF-A7F4-FF0650F766FA}" destId="{5E392646-7EAC-44F8-B852-506BB720BB6B}" srcOrd="4" destOrd="0" parTransId="{6031AE74-0D98-447A-AEE7-F61D81DF74E0}" sibTransId="{D5B4C90F-F05C-49E7-8B9F-82F214EC7E40}"/>
    <dgm:cxn modelId="{79044FF1-C3FB-4FF5-855B-853F963B1AB0}" srcId="{02D0D2CA-F6C5-47FF-A7F4-FF0650F766FA}" destId="{D871B1D2-1400-4DD0-90A8-379A75986D14}" srcOrd="3" destOrd="0" parTransId="{45F83D9A-9AA5-4CEC-8F1C-F6966DEEC160}" sibTransId="{18582C54-50C2-4784-9652-2E2E44C0B910}"/>
    <dgm:cxn modelId="{AA58F6FD-0290-427C-9D80-6D08BAC18B9A}" srcId="{5E392646-7EAC-44F8-B852-506BB720BB6B}" destId="{32A39FD6-1867-446F-99A8-C5EC28F528C4}" srcOrd="0" destOrd="0" parTransId="{6E154E5F-3F10-4EB1-B434-276B01AA92B6}" sibTransId="{E0FF1D38-2EA0-4C0A-AF6B-EA20672E22F9}"/>
    <dgm:cxn modelId="{AEB14856-0066-4E9D-A3E7-74885CBF22BC}" type="presOf" srcId="{880D4792-85EE-43F1-9ACA-76707984F256}" destId="{228B5129-6357-4290-9843-AD79E0A5B46F}" srcOrd="0" destOrd="0" presId="urn:microsoft.com/office/officeart/2005/8/layout/chevron2"/>
    <dgm:cxn modelId="{ED9363FB-DD46-4595-90F6-F20DB0C82F03}" type="presOf" srcId="{02D0D2CA-F6C5-47FF-A7F4-FF0650F766FA}" destId="{F6047ECE-595A-4800-A338-C7EE37935DC4}" srcOrd="0" destOrd="0" presId="urn:microsoft.com/office/officeart/2005/8/layout/chevron2"/>
    <dgm:cxn modelId="{FCAFD9DB-648C-47F3-A83E-55CDD57A9484}" srcId="{02D0D2CA-F6C5-47FF-A7F4-FF0650F766FA}" destId="{2701F67D-7879-4966-B2D7-E6B8A6119FE0}" srcOrd="1" destOrd="0" parTransId="{9FDE9490-1CB8-4060-9C0A-BC7E277B6A7A}" sibTransId="{B50273C9-1E53-4C09-8D59-C7BD835ED0AA}"/>
    <dgm:cxn modelId="{C67CBC28-60D6-4F71-8C7E-27BB8941A6F5}" srcId="{880D4792-85EE-43F1-9ACA-76707984F256}" destId="{8B3947AB-6A7D-413C-B634-66B72F8FCF6C}" srcOrd="0" destOrd="0" parTransId="{49FF21FC-5CFC-4A46-844E-2ACE4CBCD07F}" sibTransId="{23C42284-5593-4B3C-822D-28BC0ABB7C81}"/>
    <dgm:cxn modelId="{B17876F7-15A7-4BF0-8330-AEB1A71FDFCB}" type="presOf" srcId="{D871B1D2-1400-4DD0-90A8-379A75986D14}" destId="{74762544-892C-4200-BDDF-2F4144724ED3}" srcOrd="0" destOrd="0" presId="urn:microsoft.com/office/officeart/2005/8/layout/chevron2"/>
    <dgm:cxn modelId="{B073A185-207A-4D84-BF98-E86F03DA827C}" type="presOf" srcId="{5C402FE8-C2D0-49A9-9C74-50C280E2E9A7}" destId="{6512F646-3764-4DEA-981F-FA889318109A}" srcOrd="0" destOrd="0" presId="urn:microsoft.com/office/officeart/2005/8/layout/chevron2"/>
    <dgm:cxn modelId="{CE9DB4E0-DDE8-42DC-894F-04C54C08DB6E}" type="presOf" srcId="{8B3947AB-6A7D-413C-B634-66B72F8FCF6C}" destId="{57A7EB95-6D8B-4FA1-9ACD-48E96BD34223}" srcOrd="0" destOrd="0" presId="urn:microsoft.com/office/officeart/2005/8/layout/chevron2"/>
    <dgm:cxn modelId="{F10AFDBC-8B7B-413C-9C6C-E9CE6676DA6F}" type="presOf" srcId="{B36292E4-4DF5-4F0F-A27F-5C3AECE5E322}" destId="{6305C556-48FA-41E6-952C-19BB224A6B53}" srcOrd="0" destOrd="0" presId="urn:microsoft.com/office/officeart/2005/8/layout/chevron2"/>
    <dgm:cxn modelId="{94B64ACE-6CF6-4AB6-99BC-1EADDA54AD01}" srcId="{02D0D2CA-F6C5-47FF-A7F4-FF0650F766FA}" destId="{880D4792-85EE-43F1-9ACA-76707984F256}" srcOrd="2" destOrd="0" parTransId="{77D0D118-6839-49F9-9E20-D374B9202EB2}" sibTransId="{50818323-BF0A-4C21-9736-68E6C47DCEB7}"/>
    <dgm:cxn modelId="{0EB15056-1304-42A9-930E-5ECF3F91328A}" type="presOf" srcId="{88920B56-AC75-4A1A-8210-15227C152F3F}" destId="{14742137-2156-4D0A-9C70-DFE3783EED8B}" srcOrd="0" destOrd="0" presId="urn:microsoft.com/office/officeart/2005/8/layout/chevron2"/>
    <dgm:cxn modelId="{ACC29277-D962-4AF9-9AB9-5A8AB72E9B49}" srcId="{2701F67D-7879-4966-B2D7-E6B8A6119FE0}" destId="{27C3BA67-E20A-4FFD-AA32-E4E6B15D84B7}" srcOrd="0" destOrd="0" parTransId="{38D8DED6-E8D6-4A90-BA7F-ABF39C65FF60}" sibTransId="{686A5713-DB66-4C88-9786-804F8E44241D}"/>
    <dgm:cxn modelId="{07F45371-C27D-4D9C-A0C5-13109F1A10AB}" type="presOf" srcId="{2701F67D-7879-4966-B2D7-E6B8A6119FE0}" destId="{36FFAA2A-89BF-4A5A-8188-2AEA39CF3920}" srcOrd="0" destOrd="0" presId="urn:microsoft.com/office/officeart/2005/8/layout/chevron2"/>
    <dgm:cxn modelId="{3D381537-AD3F-4920-AE9F-F87F50010850}" type="presOf" srcId="{32A39FD6-1867-446F-99A8-C5EC28F528C4}" destId="{8B8B2711-CCC6-4118-A504-C5AFD3D1E67D}" srcOrd="0" destOrd="0" presId="urn:microsoft.com/office/officeart/2005/8/layout/chevron2"/>
    <dgm:cxn modelId="{D1E77B51-071A-401E-BF8C-7CD5F6ABEC79}" srcId="{5C402FE8-C2D0-49A9-9C74-50C280E2E9A7}" destId="{88920B56-AC75-4A1A-8210-15227C152F3F}" srcOrd="0" destOrd="0" parTransId="{BD92CF63-6534-48CD-BC20-C6042FC4A42D}" sibTransId="{783DC245-19E3-418E-AA58-84C477CCEB69}"/>
    <dgm:cxn modelId="{0CA69FBE-F293-45B8-B118-822ADF23F30E}" srcId="{D871B1D2-1400-4DD0-90A8-379A75986D14}" destId="{B36292E4-4DF5-4F0F-A27F-5C3AECE5E322}" srcOrd="0" destOrd="0" parTransId="{5E83DD62-FA38-4F75-A1EE-2A59E59AE9D3}" sibTransId="{07D70B5D-A548-4125-A071-4D3A2475BDFD}"/>
    <dgm:cxn modelId="{E485655D-189C-4185-BB86-6EA1FD0C7BD2}" type="presParOf" srcId="{F6047ECE-595A-4800-A338-C7EE37935DC4}" destId="{5C8972C4-43A7-46BC-82BB-FD731BFDA75B}" srcOrd="0" destOrd="0" presId="urn:microsoft.com/office/officeart/2005/8/layout/chevron2"/>
    <dgm:cxn modelId="{EE9CA61F-A149-4D45-AF15-22BD1442229D}" type="presParOf" srcId="{5C8972C4-43A7-46BC-82BB-FD731BFDA75B}" destId="{6512F646-3764-4DEA-981F-FA889318109A}" srcOrd="0" destOrd="0" presId="urn:microsoft.com/office/officeart/2005/8/layout/chevron2"/>
    <dgm:cxn modelId="{2E95313E-453E-4149-BB98-411926907C8D}" type="presParOf" srcId="{5C8972C4-43A7-46BC-82BB-FD731BFDA75B}" destId="{14742137-2156-4D0A-9C70-DFE3783EED8B}" srcOrd="1" destOrd="0" presId="urn:microsoft.com/office/officeart/2005/8/layout/chevron2"/>
    <dgm:cxn modelId="{11DD149C-45F2-4AE6-97A8-EF17BCB6A953}" type="presParOf" srcId="{F6047ECE-595A-4800-A338-C7EE37935DC4}" destId="{A6B00074-8E93-4EDA-A135-5DF31EB642CD}" srcOrd="1" destOrd="0" presId="urn:microsoft.com/office/officeart/2005/8/layout/chevron2"/>
    <dgm:cxn modelId="{C055D12C-3C21-4BAA-BBE9-941B04A5D81A}" type="presParOf" srcId="{F6047ECE-595A-4800-A338-C7EE37935DC4}" destId="{34EB116F-D62B-463D-BD28-5B057FADBF15}" srcOrd="2" destOrd="0" presId="urn:microsoft.com/office/officeart/2005/8/layout/chevron2"/>
    <dgm:cxn modelId="{1CA16813-D128-4184-A0AC-96FFAD93FBC3}" type="presParOf" srcId="{34EB116F-D62B-463D-BD28-5B057FADBF15}" destId="{36FFAA2A-89BF-4A5A-8188-2AEA39CF3920}" srcOrd="0" destOrd="0" presId="urn:microsoft.com/office/officeart/2005/8/layout/chevron2"/>
    <dgm:cxn modelId="{F95930FA-D9AE-4427-A6FF-805D4D562B1B}" type="presParOf" srcId="{34EB116F-D62B-463D-BD28-5B057FADBF15}" destId="{9438AA5C-E443-4FA1-96D0-A5501D489C2C}" srcOrd="1" destOrd="0" presId="urn:microsoft.com/office/officeart/2005/8/layout/chevron2"/>
    <dgm:cxn modelId="{27942045-946C-400E-8C12-963C20BFDEC1}" type="presParOf" srcId="{F6047ECE-595A-4800-A338-C7EE37935DC4}" destId="{3492CC96-B440-4C8E-8AB0-62B9FA762366}" srcOrd="3" destOrd="0" presId="urn:microsoft.com/office/officeart/2005/8/layout/chevron2"/>
    <dgm:cxn modelId="{966A633B-E719-43F4-ADAE-8CCE1B825C1A}" type="presParOf" srcId="{F6047ECE-595A-4800-A338-C7EE37935DC4}" destId="{51DB0DE1-449C-4D7A-BC86-78865013CC96}" srcOrd="4" destOrd="0" presId="urn:microsoft.com/office/officeart/2005/8/layout/chevron2"/>
    <dgm:cxn modelId="{79C75077-596F-4964-B8D1-CC3B5C9137EA}" type="presParOf" srcId="{51DB0DE1-449C-4D7A-BC86-78865013CC96}" destId="{228B5129-6357-4290-9843-AD79E0A5B46F}" srcOrd="0" destOrd="0" presId="urn:microsoft.com/office/officeart/2005/8/layout/chevron2"/>
    <dgm:cxn modelId="{AEC951DE-B7BF-418A-AE0D-B04682CE8D0D}" type="presParOf" srcId="{51DB0DE1-449C-4D7A-BC86-78865013CC96}" destId="{57A7EB95-6D8B-4FA1-9ACD-48E96BD34223}" srcOrd="1" destOrd="0" presId="urn:microsoft.com/office/officeart/2005/8/layout/chevron2"/>
    <dgm:cxn modelId="{1A1BA619-8E10-4200-B781-74F8A8A7683E}" type="presParOf" srcId="{F6047ECE-595A-4800-A338-C7EE37935DC4}" destId="{4251F5AE-1CB2-4387-9DEC-CDA46AA0483E}" srcOrd="5" destOrd="0" presId="urn:microsoft.com/office/officeart/2005/8/layout/chevron2"/>
    <dgm:cxn modelId="{2F288578-2B5F-4FF9-92F6-F330F3CA2DDE}" type="presParOf" srcId="{F6047ECE-595A-4800-A338-C7EE37935DC4}" destId="{661F5B68-829C-404E-B547-9D42AFA0563C}" srcOrd="6" destOrd="0" presId="urn:microsoft.com/office/officeart/2005/8/layout/chevron2"/>
    <dgm:cxn modelId="{F07A35BF-6A75-4884-A79B-98AA4C138CE2}" type="presParOf" srcId="{661F5B68-829C-404E-B547-9D42AFA0563C}" destId="{74762544-892C-4200-BDDF-2F4144724ED3}" srcOrd="0" destOrd="0" presId="urn:microsoft.com/office/officeart/2005/8/layout/chevron2"/>
    <dgm:cxn modelId="{3B0E08D7-70DD-41A8-A66F-511A2E4FF0D2}" type="presParOf" srcId="{661F5B68-829C-404E-B547-9D42AFA0563C}" destId="{6305C556-48FA-41E6-952C-19BB224A6B53}" srcOrd="1" destOrd="0" presId="urn:microsoft.com/office/officeart/2005/8/layout/chevron2"/>
    <dgm:cxn modelId="{A1FD8F36-7A3C-4DD1-9182-2F22D9DE409B}" type="presParOf" srcId="{F6047ECE-595A-4800-A338-C7EE37935DC4}" destId="{4D4EFCF5-536E-4C2A-B2B5-8DC0467BFC6D}" srcOrd="7" destOrd="0" presId="urn:microsoft.com/office/officeart/2005/8/layout/chevron2"/>
    <dgm:cxn modelId="{76CCE856-8963-4341-A474-3910C267C2C5}" type="presParOf" srcId="{F6047ECE-595A-4800-A338-C7EE37935DC4}" destId="{85D9EF43-766F-4548-98E6-0407005484FB}" srcOrd="8" destOrd="0" presId="urn:microsoft.com/office/officeart/2005/8/layout/chevron2"/>
    <dgm:cxn modelId="{DAFCEAD9-2E23-448B-8AFE-97A9EA7C0964}" type="presParOf" srcId="{85D9EF43-766F-4548-98E6-0407005484FB}" destId="{99933013-94C5-4855-93B4-E043EAD7C634}" srcOrd="0" destOrd="0" presId="urn:microsoft.com/office/officeart/2005/8/layout/chevron2"/>
    <dgm:cxn modelId="{9EF7A290-1340-4073-AB8D-8939B19602CA}" type="presParOf" srcId="{85D9EF43-766F-4548-98E6-0407005484FB}" destId="{8B8B2711-CCC6-4118-A504-C5AFD3D1E67D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A317D-776B-43F0-8B70-6F767E00B090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7B4AC67A-E676-469E-98F9-3B9055122051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BC88D400-4A94-405A-8006-4B8F3E581ABC}" type="parTrans" cxnId="{DFB38578-D716-48B7-9B70-72FBD9557718}">
      <dgm:prSet/>
      <dgm:spPr/>
      <dgm:t>
        <a:bodyPr/>
        <a:lstStyle/>
        <a:p>
          <a:endParaRPr lang="fr-FR"/>
        </a:p>
      </dgm:t>
    </dgm:pt>
    <dgm:pt modelId="{7B1F0FAD-B05A-4962-9FAF-1A04A1E7F050}" type="sibTrans" cxnId="{DFB38578-D716-48B7-9B70-72FBD9557718}">
      <dgm:prSet/>
      <dgm:spPr/>
      <dgm:t>
        <a:bodyPr/>
        <a:lstStyle/>
        <a:p>
          <a:endParaRPr lang="fr-FR"/>
        </a:p>
      </dgm:t>
    </dgm:pt>
    <dgm:pt modelId="{78DB4C98-DC48-44CB-BAC4-22EF09A87AD1}">
      <dgm:prSet phldrT="[Texte]"/>
      <dgm:spPr/>
      <dgm:t>
        <a:bodyPr/>
        <a:lstStyle/>
        <a:p>
          <a:r>
            <a:rPr lang="fr-FR" b="1" smtClean="0">
              <a:latin typeface="Cambria" pitchFamily="18" charset="0"/>
            </a:rPr>
            <a:t>Etude de l’état de l’accès à l’IST</a:t>
          </a:r>
          <a:endParaRPr lang="fr-FR" dirty="0"/>
        </a:p>
      </dgm:t>
    </dgm:pt>
    <dgm:pt modelId="{2B1C4B23-E615-488B-BBF6-F9915786D9F2}" type="parTrans" cxnId="{F74EF218-58C1-4279-91DF-22514821535D}">
      <dgm:prSet/>
      <dgm:spPr/>
      <dgm:t>
        <a:bodyPr/>
        <a:lstStyle/>
        <a:p>
          <a:endParaRPr lang="fr-FR"/>
        </a:p>
      </dgm:t>
    </dgm:pt>
    <dgm:pt modelId="{D553340F-E068-416B-8A0E-E6FD9AF915B5}" type="sibTrans" cxnId="{F74EF218-58C1-4279-91DF-22514821535D}">
      <dgm:prSet/>
      <dgm:spPr/>
      <dgm:t>
        <a:bodyPr/>
        <a:lstStyle/>
        <a:p>
          <a:endParaRPr lang="fr-FR"/>
        </a:p>
      </dgm:t>
    </dgm:pt>
    <dgm:pt modelId="{624FAF15-C72A-477A-BB57-A6B7364F9417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78884909-40E9-4B99-91DF-91DAC5B5F34D}" type="parTrans" cxnId="{8A965D0C-BBC0-4E78-8AA8-193CC7BDFD57}">
      <dgm:prSet/>
      <dgm:spPr/>
      <dgm:t>
        <a:bodyPr/>
        <a:lstStyle/>
        <a:p>
          <a:endParaRPr lang="fr-FR"/>
        </a:p>
      </dgm:t>
    </dgm:pt>
    <dgm:pt modelId="{4124EF24-94A4-4AA9-9C94-F9D2D0993BAA}" type="sibTrans" cxnId="{8A965D0C-BBC0-4E78-8AA8-193CC7BDFD57}">
      <dgm:prSet/>
      <dgm:spPr/>
      <dgm:t>
        <a:bodyPr/>
        <a:lstStyle/>
        <a:p>
          <a:endParaRPr lang="fr-FR"/>
        </a:p>
      </dgm:t>
    </dgm:pt>
    <dgm:pt modelId="{37016A02-254E-4563-B50D-96B5E42C8058}">
      <dgm:prSet phldrT="[Texte]"/>
      <dgm:spPr/>
      <dgm:t>
        <a:bodyPr/>
        <a:lstStyle/>
        <a:p>
          <a:r>
            <a:rPr lang="fr-FR" b="1" smtClean="0">
              <a:latin typeface="Cambria" pitchFamily="18" charset="0"/>
            </a:rPr>
            <a:t>Portails documentaires des bibliothèques universitaires</a:t>
          </a:r>
          <a:endParaRPr lang="fr-FR" dirty="0"/>
        </a:p>
      </dgm:t>
    </dgm:pt>
    <dgm:pt modelId="{A82AA481-769D-4BF6-A640-3AC2F6791BA3}" type="parTrans" cxnId="{295C5DB3-1BCA-4ED6-94DB-4D6707637C63}">
      <dgm:prSet/>
      <dgm:spPr/>
      <dgm:t>
        <a:bodyPr/>
        <a:lstStyle/>
        <a:p>
          <a:endParaRPr lang="fr-FR"/>
        </a:p>
      </dgm:t>
    </dgm:pt>
    <dgm:pt modelId="{AA318B42-94E7-439F-9984-195CE7AB9843}" type="sibTrans" cxnId="{295C5DB3-1BCA-4ED6-94DB-4D6707637C63}">
      <dgm:prSet/>
      <dgm:spPr/>
      <dgm:t>
        <a:bodyPr/>
        <a:lstStyle/>
        <a:p>
          <a:endParaRPr lang="fr-FR"/>
        </a:p>
      </dgm:t>
    </dgm:pt>
    <dgm:pt modelId="{65C0DB57-5D19-41CA-B754-56138241F865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593FE19C-B0C1-4CF0-BA47-53E3AD7BCA83}" type="parTrans" cxnId="{C0557DD8-AAD9-498A-A8EE-40D1199C87B8}">
      <dgm:prSet/>
      <dgm:spPr/>
      <dgm:t>
        <a:bodyPr/>
        <a:lstStyle/>
        <a:p>
          <a:endParaRPr lang="fr-FR"/>
        </a:p>
      </dgm:t>
    </dgm:pt>
    <dgm:pt modelId="{731C9744-BA4B-43B5-80CC-05C2D17CF294}" type="sibTrans" cxnId="{C0557DD8-AAD9-498A-A8EE-40D1199C87B8}">
      <dgm:prSet/>
      <dgm:spPr/>
      <dgm:t>
        <a:bodyPr/>
        <a:lstStyle/>
        <a:p>
          <a:endParaRPr lang="fr-FR"/>
        </a:p>
      </dgm:t>
    </dgm:pt>
    <dgm:pt modelId="{94467AB2-4EF0-4088-9F35-2B9427751C15}">
      <dgm:prSet phldrT="[Texte]"/>
      <dgm:spPr/>
      <dgm:t>
        <a:bodyPr/>
        <a:lstStyle/>
        <a:p>
          <a:r>
            <a:rPr lang="fr-FR" b="1" smtClean="0">
              <a:latin typeface="Cambria" pitchFamily="18" charset="0"/>
            </a:rPr>
            <a:t>Consortia documentaire</a:t>
          </a:r>
          <a:endParaRPr lang="fr-FR" dirty="0"/>
        </a:p>
      </dgm:t>
    </dgm:pt>
    <dgm:pt modelId="{3CC71ABE-91B7-4398-B694-0CBA219761CD}" type="parTrans" cxnId="{0A9ABD9F-0CD3-47FF-BC0B-EB89D0BFDCDA}">
      <dgm:prSet/>
      <dgm:spPr/>
      <dgm:t>
        <a:bodyPr/>
        <a:lstStyle/>
        <a:p>
          <a:endParaRPr lang="fr-FR"/>
        </a:p>
      </dgm:t>
    </dgm:pt>
    <dgm:pt modelId="{0C993A72-FE51-417B-9625-8B5974D45A42}" type="sibTrans" cxnId="{0A9ABD9F-0CD3-47FF-BC0B-EB89D0BFDCDA}">
      <dgm:prSet/>
      <dgm:spPr/>
      <dgm:t>
        <a:bodyPr/>
        <a:lstStyle/>
        <a:p>
          <a:endParaRPr lang="fr-FR"/>
        </a:p>
      </dgm:t>
    </dgm:pt>
    <dgm:pt modelId="{83B15C47-5B83-42CC-A95F-78E24C0F11F1}">
      <dgm:prSet phldrT="[Texte]"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FA9198C4-B6D5-4A9B-9C31-43799D599E2C}" type="parTrans" cxnId="{3E0BDC82-304E-45F6-A274-CF649CE91487}">
      <dgm:prSet/>
      <dgm:spPr/>
      <dgm:t>
        <a:bodyPr/>
        <a:lstStyle/>
        <a:p>
          <a:endParaRPr lang="fr-FR"/>
        </a:p>
      </dgm:t>
    </dgm:pt>
    <dgm:pt modelId="{3B736BDD-3539-4F2B-88F6-55356ACE2C7B}" type="sibTrans" cxnId="{3E0BDC82-304E-45F6-A274-CF649CE91487}">
      <dgm:prSet/>
      <dgm:spPr/>
      <dgm:t>
        <a:bodyPr/>
        <a:lstStyle/>
        <a:p>
          <a:endParaRPr lang="fr-FR"/>
        </a:p>
      </dgm:t>
    </dgm:pt>
    <dgm:pt modelId="{4FE59BC2-F984-48B8-BEB7-132EF0BD1ABE}">
      <dgm:prSet phldrT="[Texte]"/>
      <dgm:spPr/>
      <dgm:t>
        <a:bodyPr/>
        <a:lstStyle/>
        <a:p>
          <a:r>
            <a:rPr lang="fr-FR" b="1" smtClean="0">
              <a:latin typeface="Cambria" pitchFamily="18" charset="0"/>
            </a:rPr>
            <a:t>Politique institutionnelle d’archives ouvertes</a:t>
          </a:r>
          <a:endParaRPr lang="fr-FR" dirty="0"/>
        </a:p>
      </dgm:t>
    </dgm:pt>
    <dgm:pt modelId="{F572E46E-36DB-4932-BAD2-8D212126EE5B}" type="parTrans" cxnId="{C8B92C83-4150-491F-B410-72A7BE700CF6}">
      <dgm:prSet/>
      <dgm:spPr/>
      <dgm:t>
        <a:bodyPr/>
        <a:lstStyle/>
        <a:p>
          <a:endParaRPr lang="fr-FR"/>
        </a:p>
      </dgm:t>
    </dgm:pt>
    <dgm:pt modelId="{EA9EC522-D31D-44BE-A405-53D1D8E77DBC}" type="sibTrans" cxnId="{C8B92C83-4150-491F-B410-72A7BE700CF6}">
      <dgm:prSet/>
      <dgm:spPr/>
      <dgm:t>
        <a:bodyPr/>
        <a:lstStyle/>
        <a:p>
          <a:endParaRPr lang="fr-FR"/>
        </a:p>
      </dgm:t>
    </dgm:pt>
    <dgm:pt modelId="{F61E8777-E905-4656-A2E2-37D19560E191}">
      <dgm:prSet phldrT="[Texte]"/>
      <dgm:spPr/>
      <dgm:t>
        <a:bodyPr/>
        <a:lstStyle/>
        <a:p>
          <a:r>
            <a:rPr lang="fr-FR" dirty="0" smtClean="0"/>
            <a:t>5</a:t>
          </a:r>
          <a:endParaRPr lang="fr-FR" dirty="0"/>
        </a:p>
      </dgm:t>
    </dgm:pt>
    <dgm:pt modelId="{F300846F-28D0-425E-9620-FD07AE96FC26}" type="parTrans" cxnId="{AB1A4C84-588A-47BB-B55E-CA75BEA21252}">
      <dgm:prSet/>
      <dgm:spPr/>
      <dgm:t>
        <a:bodyPr/>
        <a:lstStyle/>
        <a:p>
          <a:endParaRPr lang="fr-FR"/>
        </a:p>
      </dgm:t>
    </dgm:pt>
    <dgm:pt modelId="{7AE3C458-70B6-4AE4-996D-7B3E7DE2219E}" type="sibTrans" cxnId="{AB1A4C84-588A-47BB-B55E-CA75BEA21252}">
      <dgm:prSet/>
      <dgm:spPr/>
      <dgm:t>
        <a:bodyPr/>
        <a:lstStyle/>
        <a:p>
          <a:endParaRPr lang="fr-FR"/>
        </a:p>
      </dgm:t>
    </dgm:pt>
    <dgm:pt modelId="{A469A923-77D9-4CE6-990C-90DFD043FB72}">
      <dgm:prSet phldrT="[Texte]"/>
      <dgm:spPr/>
      <dgm:t>
        <a:bodyPr/>
        <a:lstStyle/>
        <a:p>
          <a:r>
            <a:rPr lang="fr-FR" b="1" smtClean="0">
              <a:latin typeface="Cambria" pitchFamily="18" charset="0"/>
            </a:rPr>
            <a:t>Diffusion</a:t>
          </a:r>
          <a:endParaRPr lang="fr-FR" dirty="0"/>
        </a:p>
      </dgm:t>
    </dgm:pt>
    <dgm:pt modelId="{8A60D066-1994-4A2C-B0A2-2DA3264A5235}" type="parTrans" cxnId="{991322BE-A191-461F-B12B-286E3D2F66A1}">
      <dgm:prSet/>
      <dgm:spPr/>
      <dgm:t>
        <a:bodyPr/>
        <a:lstStyle/>
        <a:p>
          <a:endParaRPr lang="fr-FR"/>
        </a:p>
      </dgm:t>
    </dgm:pt>
    <dgm:pt modelId="{C382B181-3563-4309-97C2-25E83D961C17}" type="sibTrans" cxnId="{991322BE-A191-461F-B12B-286E3D2F66A1}">
      <dgm:prSet/>
      <dgm:spPr/>
      <dgm:t>
        <a:bodyPr/>
        <a:lstStyle/>
        <a:p>
          <a:endParaRPr lang="fr-FR"/>
        </a:p>
      </dgm:t>
    </dgm:pt>
    <dgm:pt modelId="{834F6054-33A6-4EA3-8CA9-87F80FC1A92C}">
      <dgm:prSet phldrT="[Texte]"/>
      <dgm:spPr/>
      <dgm:t>
        <a:bodyPr/>
        <a:lstStyle/>
        <a:p>
          <a:r>
            <a:rPr lang="fr-FR" dirty="0" smtClean="0"/>
            <a:t>6</a:t>
          </a:r>
          <a:endParaRPr lang="fr-FR" dirty="0"/>
        </a:p>
      </dgm:t>
    </dgm:pt>
    <dgm:pt modelId="{838A2DD6-CABC-4904-AFF5-712E240157C0}" type="parTrans" cxnId="{489BD26A-02AE-4E6C-840D-70FCCB203588}">
      <dgm:prSet/>
      <dgm:spPr/>
      <dgm:t>
        <a:bodyPr/>
        <a:lstStyle/>
        <a:p>
          <a:endParaRPr lang="fr-FR"/>
        </a:p>
      </dgm:t>
    </dgm:pt>
    <dgm:pt modelId="{DB2D9E0E-23D2-4774-9F1D-99A239EAEBB8}" type="sibTrans" cxnId="{489BD26A-02AE-4E6C-840D-70FCCB203588}">
      <dgm:prSet/>
      <dgm:spPr/>
      <dgm:t>
        <a:bodyPr/>
        <a:lstStyle/>
        <a:p>
          <a:endParaRPr lang="fr-FR"/>
        </a:p>
      </dgm:t>
    </dgm:pt>
    <dgm:pt modelId="{E3B58C49-7D8F-482A-9070-D547FACC236A}">
      <dgm:prSet phldrT="[Texte]"/>
      <dgm:spPr/>
      <dgm:t>
        <a:bodyPr/>
        <a:lstStyle/>
        <a:p>
          <a:r>
            <a:rPr lang="fr-FR" b="1" smtClean="0">
              <a:latin typeface="Cambria" pitchFamily="18" charset="0"/>
            </a:rPr>
            <a:t>Contrôle de la qualité et suivi du projet</a:t>
          </a:r>
          <a:endParaRPr lang="fr-FR" dirty="0"/>
        </a:p>
      </dgm:t>
    </dgm:pt>
    <dgm:pt modelId="{2F051CBA-1994-447C-A103-23A9D0C4AD13}" type="parTrans" cxnId="{03145C86-3F9E-4850-81A8-89694AC51FE8}">
      <dgm:prSet/>
      <dgm:spPr/>
      <dgm:t>
        <a:bodyPr/>
        <a:lstStyle/>
        <a:p>
          <a:endParaRPr lang="fr-FR"/>
        </a:p>
      </dgm:t>
    </dgm:pt>
    <dgm:pt modelId="{8F5C260F-E758-438A-A3AF-E67936DF86DE}" type="sibTrans" cxnId="{03145C86-3F9E-4850-81A8-89694AC51FE8}">
      <dgm:prSet/>
      <dgm:spPr/>
      <dgm:t>
        <a:bodyPr/>
        <a:lstStyle/>
        <a:p>
          <a:endParaRPr lang="fr-FR"/>
        </a:p>
      </dgm:t>
    </dgm:pt>
    <dgm:pt modelId="{68C43911-007E-4FFB-A187-0EAFB30037FF}">
      <dgm:prSet phldrT="[Texte]"/>
      <dgm:spPr/>
      <dgm:t>
        <a:bodyPr/>
        <a:lstStyle/>
        <a:p>
          <a:r>
            <a:rPr lang="fr-FR" dirty="0" smtClean="0"/>
            <a:t>7</a:t>
          </a:r>
          <a:endParaRPr lang="fr-FR" dirty="0"/>
        </a:p>
      </dgm:t>
    </dgm:pt>
    <dgm:pt modelId="{2BE84393-2FD4-45B6-B461-49E60EC7EDA2}" type="parTrans" cxnId="{C92F8BFE-AD37-460F-8348-325B2E69F9B0}">
      <dgm:prSet/>
      <dgm:spPr/>
      <dgm:t>
        <a:bodyPr/>
        <a:lstStyle/>
        <a:p>
          <a:endParaRPr lang="fr-FR"/>
        </a:p>
      </dgm:t>
    </dgm:pt>
    <dgm:pt modelId="{6F7DABD9-4AFD-4214-8C94-1721172ACDCA}" type="sibTrans" cxnId="{C92F8BFE-AD37-460F-8348-325B2E69F9B0}">
      <dgm:prSet/>
      <dgm:spPr/>
      <dgm:t>
        <a:bodyPr/>
        <a:lstStyle/>
        <a:p>
          <a:endParaRPr lang="fr-FR"/>
        </a:p>
      </dgm:t>
    </dgm:pt>
    <dgm:pt modelId="{A4732EFE-86FB-468E-B1C9-739C793A8534}">
      <dgm:prSet phldrT="[Texte]"/>
      <dgm:spPr/>
      <dgm:t>
        <a:bodyPr/>
        <a:lstStyle/>
        <a:p>
          <a:r>
            <a:rPr lang="fr-FR" b="1" dirty="0" smtClean="0">
              <a:latin typeface="Cambria" pitchFamily="18" charset="0"/>
            </a:rPr>
            <a:t>Gestion du projet</a:t>
          </a:r>
          <a:endParaRPr lang="fr-FR" dirty="0"/>
        </a:p>
      </dgm:t>
    </dgm:pt>
    <dgm:pt modelId="{F3BB6855-A0FA-4866-9A27-BC82EA64EFDC}" type="parTrans" cxnId="{D5B43D1A-B96E-4176-8DC1-68C4009CF44E}">
      <dgm:prSet/>
      <dgm:spPr/>
      <dgm:t>
        <a:bodyPr/>
        <a:lstStyle/>
        <a:p>
          <a:endParaRPr lang="fr-FR"/>
        </a:p>
      </dgm:t>
    </dgm:pt>
    <dgm:pt modelId="{48C41817-FA00-4E18-BC5B-D489BBA7CCB8}" type="sibTrans" cxnId="{D5B43D1A-B96E-4176-8DC1-68C4009CF44E}">
      <dgm:prSet/>
      <dgm:spPr/>
      <dgm:t>
        <a:bodyPr/>
        <a:lstStyle/>
        <a:p>
          <a:endParaRPr lang="fr-FR"/>
        </a:p>
      </dgm:t>
    </dgm:pt>
    <dgm:pt modelId="{53D10AFB-DBC7-4197-8F26-56AE30C9360A}" type="pres">
      <dgm:prSet presAssocID="{D91A317D-776B-43F0-8B70-6F767E00B0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F1D1344-81DA-4A66-9A55-7CDBA8654535}" type="pres">
      <dgm:prSet presAssocID="{7B4AC67A-E676-469E-98F9-3B9055122051}" presName="linNode" presStyleCnt="0"/>
      <dgm:spPr/>
    </dgm:pt>
    <dgm:pt modelId="{4B281C92-57F3-4D09-8E80-C994B7E1D0B1}" type="pres">
      <dgm:prSet presAssocID="{7B4AC67A-E676-469E-98F9-3B9055122051}" presName="parentText" presStyleLbl="node1" presStyleIdx="0" presStyleCnt="7" custScaleX="234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E41B87-C0CF-4C0E-939A-46681D7E47CF}" type="pres">
      <dgm:prSet presAssocID="{7B4AC67A-E676-469E-98F9-3B9055122051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8358EF-4FA5-417C-94FB-58EFC6B5CE57}" type="pres">
      <dgm:prSet presAssocID="{7B1F0FAD-B05A-4962-9FAF-1A04A1E7F050}" presName="sp" presStyleCnt="0"/>
      <dgm:spPr/>
    </dgm:pt>
    <dgm:pt modelId="{5F3DBBBA-21BE-49AB-A5C0-02C968FD1F94}" type="pres">
      <dgm:prSet presAssocID="{624FAF15-C72A-477A-BB57-A6B7364F9417}" presName="linNode" presStyleCnt="0"/>
      <dgm:spPr/>
    </dgm:pt>
    <dgm:pt modelId="{A23DE6A4-D805-4B2C-B571-868B15EB3025}" type="pres">
      <dgm:prSet presAssocID="{624FAF15-C72A-477A-BB57-A6B7364F9417}" presName="parentText" presStyleLbl="node1" presStyleIdx="1" presStyleCnt="7" custScaleX="234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1F3A66-6D52-4463-A4E7-4087764B122E}" type="pres">
      <dgm:prSet presAssocID="{624FAF15-C72A-477A-BB57-A6B7364F9417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FFDC89-8DA1-4046-9F23-C195F88D25C0}" type="pres">
      <dgm:prSet presAssocID="{4124EF24-94A4-4AA9-9C94-F9D2D0993BAA}" presName="sp" presStyleCnt="0"/>
      <dgm:spPr/>
    </dgm:pt>
    <dgm:pt modelId="{470EA2AA-99AC-450F-9E9E-837F9FF279FA}" type="pres">
      <dgm:prSet presAssocID="{65C0DB57-5D19-41CA-B754-56138241F865}" presName="linNode" presStyleCnt="0"/>
      <dgm:spPr/>
    </dgm:pt>
    <dgm:pt modelId="{25937D2B-E602-497E-A39C-8395750DF1A7}" type="pres">
      <dgm:prSet presAssocID="{65C0DB57-5D19-41CA-B754-56138241F865}" presName="parentText" presStyleLbl="node1" presStyleIdx="2" presStyleCnt="7" custScaleX="22839" custLinFactNeighborX="54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CB17FA-2174-44F1-9B0E-C86583EE1AA4}" type="pres">
      <dgm:prSet presAssocID="{65C0DB57-5D19-41CA-B754-56138241F865}" presName="descendantText" presStyleLbl="alignAccFollowNode1" presStyleIdx="2" presStyleCnt="7" custLinFactNeighborX="96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3E8A6B-8069-4A9B-967A-7AD540554B39}" type="pres">
      <dgm:prSet presAssocID="{731C9744-BA4B-43B5-80CC-05C2D17CF294}" presName="sp" presStyleCnt="0"/>
      <dgm:spPr/>
    </dgm:pt>
    <dgm:pt modelId="{914685F7-6328-4BB9-B30A-C8866F4CD689}" type="pres">
      <dgm:prSet presAssocID="{83B15C47-5B83-42CC-A95F-78E24C0F11F1}" presName="linNode" presStyleCnt="0"/>
      <dgm:spPr/>
    </dgm:pt>
    <dgm:pt modelId="{9B2ADAAF-6240-4388-840B-DEA0EB002D26}" type="pres">
      <dgm:prSet presAssocID="{83B15C47-5B83-42CC-A95F-78E24C0F11F1}" presName="parentText" presStyleLbl="node1" presStyleIdx="3" presStyleCnt="7" custScaleX="234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E4D6B8-FC03-4B3C-87AA-61F1D51A203A}" type="pres">
      <dgm:prSet presAssocID="{83B15C47-5B83-42CC-A95F-78E24C0F11F1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A881237-20D4-426D-A0F3-92576BCAEBC4}" type="pres">
      <dgm:prSet presAssocID="{3B736BDD-3539-4F2B-88F6-55356ACE2C7B}" presName="sp" presStyleCnt="0"/>
      <dgm:spPr/>
    </dgm:pt>
    <dgm:pt modelId="{7FF65284-522F-4169-A50B-29347EBDA020}" type="pres">
      <dgm:prSet presAssocID="{F61E8777-E905-4656-A2E2-37D19560E191}" presName="linNode" presStyleCnt="0"/>
      <dgm:spPr/>
    </dgm:pt>
    <dgm:pt modelId="{E6127E2E-0E88-4B9E-837C-9FE596CA49FE}" type="pres">
      <dgm:prSet presAssocID="{F61E8777-E905-4656-A2E2-37D19560E191}" presName="parentText" presStyleLbl="node1" presStyleIdx="4" presStyleCnt="7" custScaleX="234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01BA33-D65F-4A8A-AD2A-24C8338AE318}" type="pres">
      <dgm:prSet presAssocID="{F61E8777-E905-4656-A2E2-37D19560E191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A7F1F-2A9D-4463-AD08-8E5264ADCB4C}" type="pres">
      <dgm:prSet presAssocID="{7AE3C458-70B6-4AE4-996D-7B3E7DE2219E}" presName="sp" presStyleCnt="0"/>
      <dgm:spPr/>
    </dgm:pt>
    <dgm:pt modelId="{1C04580A-CCD5-44D5-8CFE-0E27F2675CF9}" type="pres">
      <dgm:prSet presAssocID="{834F6054-33A6-4EA3-8CA9-87F80FC1A92C}" presName="linNode" presStyleCnt="0"/>
      <dgm:spPr/>
    </dgm:pt>
    <dgm:pt modelId="{80DFDE3A-474E-468C-BC5D-C3C058AA9803}" type="pres">
      <dgm:prSet presAssocID="{834F6054-33A6-4EA3-8CA9-87F80FC1A92C}" presName="parentText" presStyleLbl="node1" presStyleIdx="5" presStyleCnt="7" custScaleX="234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EC56B7-F8CE-47F5-B57C-9CCE701DC042}" type="pres">
      <dgm:prSet presAssocID="{834F6054-33A6-4EA3-8CA9-87F80FC1A92C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AE60105-61D3-40E5-B9F9-A56A1F9D11FB}" type="pres">
      <dgm:prSet presAssocID="{DB2D9E0E-23D2-4774-9F1D-99A239EAEBB8}" presName="sp" presStyleCnt="0"/>
      <dgm:spPr/>
    </dgm:pt>
    <dgm:pt modelId="{35EF8DC7-BD1B-4BE8-937D-2949C96D63F2}" type="pres">
      <dgm:prSet presAssocID="{68C43911-007E-4FFB-A187-0EAFB30037FF}" presName="linNode" presStyleCnt="0"/>
      <dgm:spPr/>
    </dgm:pt>
    <dgm:pt modelId="{1B6AABDE-A3F2-4144-A731-8C6C3547DF6A}" type="pres">
      <dgm:prSet presAssocID="{68C43911-007E-4FFB-A187-0EAFB30037FF}" presName="parentText" presStyleLbl="node1" presStyleIdx="6" presStyleCnt="7" custScaleX="2345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25D13E-5562-4A09-BD93-9DD249C84F6F}" type="pres">
      <dgm:prSet presAssocID="{68C43911-007E-4FFB-A187-0EAFB30037FF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FF5BBD-F7BF-4751-8BAF-CC9C3073254E}" type="presOf" srcId="{A4732EFE-86FB-468E-B1C9-739C793A8534}" destId="{F225D13E-5562-4A09-BD93-9DD249C84F6F}" srcOrd="0" destOrd="0" presId="urn:microsoft.com/office/officeart/2005/8/layout/vList5"/>
    <dgm:cxn modelId="{C8B92C83-4150-491F-B410-72A7BE700CF6}" srcId="{83B15C47-5B83-42CC-A95F-78E24C0F11F1}" destId="{4FE59BC2-F984-48B8-BEB7-132EF0BD1ABE}" srcOrd="0" destOrd="0" parTransId="{F572E46E-36DB-4932-BAD2-8D212126EE5B}" sibTransId="{EA9EC522-D31D-44BE-A405-53D1D8E77DBC}"/>
    <dgm:cxn modelId="{4B1411BD-8296-4E7D-BAD3-503DC7B81F8D}" type="presOf" srcId="{4FE59BC2-F984-48B8-BEB7-132EF0BD1ABE}" destId="{68E4D6B8-FC03-4B3C-87AA-61F1D51A203A}" srcOrd="0" destOrd="0" presId="urn:microsoft.com/office/officeart/2005/8/layout/vList5"/>
    <dgm:cxn modelId="{3E0BDC82-304E-45F6-A274-CF649CE91487}" srcId="{D91A317D-776B-43F0-8B70-6F767E00B090}" destId="{83B15C47-5B83-42CC-A95F-78E24C0F11F1}" srcOrd="3" destOrd="0" parTransId="{FA9198C4-B6D5-4A9B-9C31-43799D599E2C}" sibTransId="{3B736BDD-3539-4F2B-88F6-55356ACE2C7B}"/>
    <dgm:cxn modelId="{DFD84504-8016-402E-92FA-BEC3C97A3A65}" type="presOf" srcId="{83B15C47-5B83-42CC-A95F-78E24C0F11F1}" destId="{9B2ADAAF-6240-4388-840B-DEA0EB002D26}" srcOrd="0" destOrd="0" presId="urn:microsoft.com/office/officeart/2005/8/layout/vList5"/>
    <dgm:cxn modelId="{C0557DD8-AAD9-498A-A8EE-40D1199C87B8}" srcId="{D91A317D-776B-43F0-8B70-6F767E00B090}" destId="{65C0DB57-5D19-41CA-B754-56138241F865}" srcOrd="2" destOrd="0" parTransId="{593FE19C-B0C1-4CF0-BA47-53E3AD7BCA83}" sibTransId="{731C9744-BA4B-43B5-80CC-05C2D17CF294}"/>
    <dgm:cxn modelId="{1412581E-6F5C-4F00-ACEF-EF8BFDF76D28}" type="presOf" srcId="{F61E8777-E905-4656-A2E2-37D19560E191}" destId="{E6127E2E-0E88-4B9E-837C-9FE596CA49FE}" srcOrd="0" destOrd="0" presId="urn:microsoft.com/office/officeart/2005/8/layout/vList5"/>
    <dgm:cxn modelId="{C92F8BFE-AD37-460F-8348-325B2E69F9B0}" srcId="{D91A317D-776B-43F0-8B70-6F767E00B090}" destId="{68C43911-007E-4FFB-A187-0EAFB30037FF}" srcOrd="6" destOrd="0" parTransId="{2BE84393-2FD4-45B6-B461-49E60EC7EDA2}" sibTransId="{6F7DABD9-4AFD-4214-8C94-1721172ACDCA}"/>
    <dgm:cxn modelId="{9A2083D4-3630-4B2F-B941-3ED234EB0BC5}" type="presOf" srcId="{78DB4C98-DC48-44CB-BAC4-22EF09A87AD1}" destId="{B7E41B87-C0CF-4C0E-939A-46681D7E47CF}" srcOrd="0" destOrd="0" presId="urn:microsoft.com/office/officeart/2005/8/layout/vList5"/>
    <dgm:cxn modelId="{991322BE-A191-461F-B12B-286E3D2F66A1}" srcId="{F61E8777-E905-4656-A2E2-37D19560E191}" destId="{A469A923-77D9-4CE6-990C-90DFD043FB72}" srcOrd="0" destOrd="0" parTransId="{8A60D066-1994-4A2C-B0A2-2DA3264A5235}" sibTransId="{C382B181-3563-4309-97C2-25E83D961C17}"/>
    <dgm:cxn modelId="{DB183745-0BA3-4DA9-89E9-E700DB06511F}" type="presOf" srcId="{7B4AC67A-E676-469E-98F9-3B9055122051}" destId="{4B281C92-57F3-4D09-8E80-C994B7E1D0B1}" srcOrd="0" destOrd="0" presId="urn:microsoft.com/office/officeart/2005/8/layout/vList5"/>
    <dgm:cxn modelId="{489BD26A-02AE-4E6C-840D-70FCCB203588}" srcId="{D91A317D-776B-43F0-8B70-6F767E00B090}" destId="{834F6054-33A6-4EA3-8CA9-87F80FC1A92C}" srcOrd="5" destOrd="0" parTransId="{838A2DD6-CABC-4904-AFF5-712E240157C0}" sibTransId="{DB2D9E0E-23D2-4774-9F1D-99A239EAEBB8}"/>
    <dgm:cxn modelId="{8A965D0C-BBC0-4E78-8AA8-193CC7BDFD57}" srcId="{D91A317D-776B-43F0-8B70-6F767E00B090}" destId="{624FAF15-C72A-477A-BB57-A6B7364F9417}" srcOrd="1" destOrd="0" parTransId="{78884909-40E9-4B99-91DF-91DAC5B5F34D}" sibTransId="{4124EF24-94A4-4AA9-9C94-F9D2D0993BAA}"/>
    <dgm:cxn modelId="{C2C2E55E-AF66-4B00-A144-C68175E3A2B7}" type="presOf" srcId="{D91A317D-776B-43F0-8B70-6F767E00B090}" destId="{53D10AFB-DBC7-4197-8F26-56AE30C9360A}" srcOrd="0" destOrd="0" presId="urn:microsoft.com/office/officeart/2005/8/layout/vList5"/>
    <dgm:cxn modelId="{BCCE1676-19CB-48C3-BC00-CD8661F8862B}" type="presOf" srcId="{834F6054-33A6-4EA3-8CA9-87F80FC1A92C}" destId="{80DFDE3A-474E-468C-BC5D-C3C058AA9803}" srcOrd="0" destOrd="0" presId="urn:microsoft.com/office/officeart/2005/8/layout/vList5"/>
    <dgm:cxn modelId="{872761BF-F3AC-47CF-ABF2-32CCC01A283D}" type="presOf" srcId="{37016A02-254E-4563-B50D-96B5E42C8058}" destId="{B41F3A66-6D52-4463-A4E7-4087764B122E}" srcOrd="0" destOrd="0" presId="urn:microsoft.com/office/officeart/2005/8/layout/vList5"/>
    <dgm:cxn modelId="{295C5DB3-1BCA-4ED6-94DB-4D6707637C63}" srcId="{624FAF15-C72A-477A-BB57-A6B7364F9417}" destId="{37016A02-254E-4563-B50D-96B5E42C8058}" srcOrd="0" destOrd="0" parTransId="{A82AA481-769D-4BF6-A640-3AC2F6791BA3}" sibTransId="{AA318B42-94E7-439F-9984-195CE7AB9843}"/>
    <dgm:cxn modelId="{AB1A4C84-588A-47BB-B55E-CA75BEA21252}" srcId="{D91A317D-776B-43F0-8B70-6F767E00B090}" destId="{F61E8777-E905-4656-A2E2-37D19560E191}" srcOrd="4" destOrd="0" parTransId="{F300846F-28D0-425E-9620-FD07AE96FC26}" sibTransId="{7AE3C458-70B6-4AE4-996D-7B3E7DE2219E}"/>
    <dgm:cxn modelId="{0A9ABD9F-0CD3-47FF-BC0B-EB89D0BFDCDA}" srcId="{65C0DB57-5D19-41CA-B754-56138241F865}" destId="{94467AB2-4EF0-4088-9F35-2B9427751C15}" srcOrd="0" destOrd="0" parTransId="{3CC71ABE-91B7-4398-B694-0CBA219761CD}" sibTransId="{0C993A72-FE51-417B-9625-8B5974D45A42}"/>
    <dgm:cxn modelId="{F74EF218-58C1-4279-91DF-22514821535D}" srcId="{7B4AC67A-E676-469E-98F9-3B9055122051}" destId="{78DB4C98-DC48-44CB-BAC4-22EF09A87AD1}" srcOrd="0" destOrd="0" parTransId="{2B1C4B23-E615-488B-BBF6-F9915786D9F2}" sibTransId="{D553340F-E068-416B-8A0E-E6FD9AF915B5}"/>
    <dgm:cxn modelId="{CF29DEDE-741C-4EB0-9D64-039073ED241D}" type="presOf" srcId="{94467AB2-4EF0-4088-9F35-2B9427751C15}" destId="{69CB17FA-2174-44F1-9B0E-C86583EE1AA4}" srcOrd="0" destOrd="0" presId="urn:microsoft.com/office/officeart/2005/8/layout/vList5"/>
    <dgm:cxn modelId="{D5B43D1A-B96E-4176-8DC1-68C4009CF44E}" srcId="{68C43911-007E-4FFB-A187-0EAFB30037FF}" destId="{A4732EFE-86FB-468E-B1C9-739C793A8534}" srcOrd="0" destOrd="0" parTransId="{F3BB6855-A0FA-4866-9A27-BC82EA64EFDC}" sibTransId="{48C41817-FA00-4E18-BC5B-D489BBA7CCB8}"/>
    <dgm:cxn modelId="{03145C86-3F9E-4850-81A8-89694AC51FE8}" srcId="{834F6054-33A6-4EA3-8CA9-87F80FC1A92C}" destId="{E3B58C49-7D8F-482A-9070-D547FACC236A}" srcOrd="0" destOrd="0" parTransId="{2F051CBA-1994-447C-A103-23A9D0C4AD13}" sibTransId="{8F5C260F-E758-438A-A3AF-E67936DF86DE}"/>
    <dgm:cxn modelId="{E2D2A668-2572-437C-97BB-682EBA6097BD}" type="presOf" srcId="{68C43911-007E-4FFB-A187-0EAFB30037FF}" destId="{1B6AABDE-A3F2-4144-A731-8C6C3547DF6A}" srcOrd="0" destOrd="0" presId="urn:microsoft.com/office/officeart/2005/8/layout/vList5"/>
    <dgm:cxn modelId="{31C02084-78F6-43A1-8C66-8AC29C8C9B23}" type="presOf" srcId="{E3B58C49-7D8F-482A-9070-D547FACC236A}" destId="{32EC56B7-F8CE-47F5-B57C-9CCE701DC042}" srcOrd="0" destOrd="0" presId="urn:microsoft.com/office/officeart/2005/8/layout/vList5"/>
    <dgm:cxn modelId="{F5863B02-D867-44D1-A396-221573C92688}" type="presOf" srcId="{A469A923-77D9-4CE6-990C-90DFD043FB72}" destId="{3001BA33-D65F-4A8A-AD2A-24C8338AE318}" srcOrd="0" destOrd="0" presId="urn:microsoft.com/office/officeart/2005/8/layout/vList5"/>
    <dgm:cxn modelId="{48059E9F-CFDD-41F4-9379-234767462296}" type="presOf" srcId="{624FAF15-C72A-477A-BB57-A6B7364F9417}" destId="{A23DE6A4-D805-4B2C-B571-868B15EB3025}" srcOrd="0" destOrd="0" presId="urn:microsoft.com/office/officeart/2005/8/layout/vList5"/>
    <dgm:cxn modelId="{9763E25E-41F5-4482-8ADC-07EC94FF5FED}" type="presOf" srcId="{65C0DB57-5D19-41CA-B754-56138241F865}" destId="{25937D2B-E602-497E-A39C-8395750DF1A7}" srcOrd="0" destOrd="0" presId="urn:microsoft.com/office/officeart/2005/8/layout/vList5"/>
    <dgm:cxn modelId="{DFB38578-D716-48B7-9B70-72FBD9557718}" srcId="{D91A317D-776B-43F0-8B70-6F767E00B090}" destId="{7B4AC67A-E676-469E-98F9-3B9055122051}" srcOrd="0" destOrd="0" parTransId="{BC88D400-4A94-405A-8006-4B8F3E581ABC}" sibTransId="{7B1F0FAD-B05A-4962-9FAF-1A04A1E7F050}"/>
    <dgm:cxn modelId="{17514A8B-90FB-44CC-946D-9A957B69C1DD}" type="presParOf" srcId="{53D10AFB-DBC7-4197-8F26-56AE30C9360A}" destId="{AF1D1344-81DA-4A66-9A55-7CDBA8654535}" srcOrd="0" destOrd="0" presId="urn:microsoft.com/office/officeart/2005/8/layout/vList5"/>
    <dgm:cxn modelId="{722BF300-C60E-4F0F-81D9-308844511AC2}" type="presParOf" srcId="{AF1D1344-81DA-4A66-9A55-7CDBA8654535}" destId="{4B281C92-57F3-4D09-8E80-C994B7E1D0B1}" srcOrd="0" destOrd="0" presId="urn:microsoft.com/office/officeart/2005/8/layout/vList5"/>
    <dgm:cxn modelId="{40D6C5AE-0008-432F-A64F-04488EAF08AF}" type="presParOf" srcId="{AF1D1344-81DA-4A66-9A55-7CDBA8654535}" destId="{B7E41B87-C0CF-4C0E-939A-46681D7E47CF}" srcOrd="1" destOrd="0" presId="urn:microsoft.com/office/officeart/2005/8/layout/vList5"/>
    <dgm:cxn modelId="{33C630EF-E607-4743-BE7F-911A6E6FE1D5}" type="presParOf" srcId="{53D10AFB-DBC7-4197-8F26-56AE30C9360A}" destId="{6E8358EF-4FA5-417C-94FB-58EFC6B5CE57}" srcOrd="1" destOrd="0" presId="urn:microsoft.com/office/officeart/2005/8/layout/vList5"/>
    <dgm:cxn modelId="{6F80552D-B15D-4D53-BD81-33851A6FEAE9}" type="presParOf" srcId="{53D10AFB-DBC7-4197-8F26-56AE30C9360A}" destId="{5F3DBBBA-21BE-49AB-A5C0-02C968FD1F94}" srcOrd="2" destOrd="0" presId="urn:microsoft.com/office/officeart/2005/8/layout/vList5"/>
    <dgm:cxn modelId="{B1E1A62C-7167-48C6-8D56-835AD3B85780}" type="presParOf" srcId="{5F3DBBBA-21BE-49AB-A5C0-02C968FD1F94}" destId="{A23DE6A4-D805-4B2C-B571-868B15EB3025}" srcOrd="0" destOrd="0" presId="urn:microsoft.com/office/officeart/2005/8/layout/vList5"/>
    <dgm:cxn modelId="{D2883E51-2AC9-40B0-BE82-AF8E84728235}" type="presParOf" srcId="{5F3DBBBA-21BE-49AB-A5C0-02C968FD1F94}" destId="{B41F3A66-6D52-4463-A4E7-4087764B122E}" srcOrd="1" destOrd="0" presId="urn:microsoft.com/office/officeart/2005/8/layout/vList5"/>
    <dgm:cxn modelId="{F6F0F5A5-672D-4E34-A836-A7430CE1CC0F}" type="presParOf" srcId="{53D10AFB-DBC7-4197-8F26-56AE30C9360A}" destId="{1AFFDC89-8DA1-4046-9F23-C195F88D25C0}" srcOrd="3" destOrd="0" presId="urn:microsoft.com/office/officeart/2005/8/layout/vList5"/>
    <dgm:cxn modelId="{D9362DBB-A34B-418D-BE09-B310D5E3C7AA}" type="presParOf" srcId="{53D10AFB-DBC7-4197-8F26-56AE30C9360A}" destId="{470EA2AA-99AC-450F-9E9E-837F9FF279FA}" srcOrd="4" destOrd="0" presId="urn:microsoft.com/office/officeart/2005/8/layout/vList5"/>
    <dgm:cxn modelId="{B2699B3C-5266-4506-977D-54AA7EC321D3}" type="presParOf" srcId="{470EA2AA-99AC-450F-9E9E-837F9FF279FA}" destId="{25937D2B-E602-497E-A39C-8395750DF1A7}" srcOrd="0" destOrd="0" presId="urn:microsoft.com/office/officeart/2005/8/layout/vList5"/>
    <dgm:cxn modelId="{3A0D96C8-179B-4281-8704-35C0853A4A26}" type="presParOf" srcId="{470EA2AA-99AC-450F-9E9E-837F9FF279FA}" destId="{69CB17FA-2174-44F1-9B0E-C86583EE1AA4}" srcOrd="1" destOrd="0" presId="urn:microsoft.com/office/officeart/2005/8/layout/vList5"/>
    <dgm:cxn modelId="{EFAD43D6-492F-4FA0-A698-4EE65774E1E9}" type="presParOf" srcId="{53D10AFB-DBC7-4197-8F26-56AE30C9360A}" destId="{503E8A6B-8069-4A9B-967A-7AD540554B39}" srcOrd="5" destOrd="0" presId="urn:microsoft.com/office/officeart/2005/8/layout/vList5"/>
    <dgm:cxn modelId="{08CD95EE-61EC-4370-A15C-0820CDDA1C39}" type="presParOf" srcId="{53D10AFB-DBC7-4197-8F26-56AE30C9360A}" destId="{914685F7-6328-4BB9-B30A-C8866F4CD689}" srcOrd="6" destOrd="0" presId="urn:microsoft.com/office/officeart/2005/8/layout/vList5"/>
    <dgm:cxn modelId="{06068E2C-E738-4A51-AED4-41A032B018F1}" type="presParOf" srcId="{914685F7-6328-4BB9-B30A-C8866F4CD689}" destId="{9B2ADAAF-6240-4388-840B-DEA0EB002D26}" srcOrd="0" destOrd="0" presId="urn:microsoft.com/office/officeart/2005/8/layout/vList5"/>
    <dgm:cxn modelId="{85894626-12C5-4E2F-8133-DAB380647988}" type="presParOf" srcId="{914685F7-6328-4BB9-B30A-C8866F4CD689}" destId="{68E4D6B8-FC03-4B3C-87AA-61F1D51A203A}" srcOrd="1" destOrd="0" presId="urn:microsoft.com/office/officeart/2005/8/layout/vList5"/>
    <dgm:cxn modelId="{C49BB1DB-63C9-4A0B-9C48-2B50DCF6F2FC}" type="presParOf" srcId="{53D10AFB-DBC7-4197-8F26-56AE30C9360A}" destId="{4A881237-20D4-426D-A0F3-92576BCAEBC4}" srcOrd="7" destOrd="0" presId="urn:microsoft.com/office/officeart/2005/8/layout/vList5"/>
    <dgm:cxn modelId="{6B2F1EF4-7624-4102-AC06-2F57F4A26BA5}" type="presParOf" srcId="{53D10AFB-DBC7-4197-8F26-56AE30C9360A}" destId="{7FF65284-522F-4169-A50B-29347EBDA020}" srcOrd="8" destOrd="0" presId="urn:microsoft.com/office/officeart/2005/8/layout/vList5"/>
    <dgm:cxn modelId="{487E47AB-3D85-4F15-93E8-93E9FBA31A55}" type="presParOf" srcId="{7FF65284-522F-4169-A50B-29347EBDA020}" destId="{E6127E2E-0E88-4B9E-837C-9FE596CA49FE}" srcOrd="0" destOrd="0" presId="urn:microsoft.com/office/officeart/2005/8/layout/vList5"/>
    <dgm:cxn modelId="{A7E14B5F-05CD-40FD-89B0-98815F2947C0}" type="presParOf" srcId="{7FF65284-522F-4169-A50B-29347EBDA020}" destId="{3001BA33-D65F-4A8A-AD2A-24C8338AE318}" srcOrd="1" destOrd="0" presId="urn:microsoft.com/office/officeart/2005/8/layout/vList5"/>
    <dgm:cxn modelId="{6E15AE5D-E2FB-4B6A-ACE1-6D66E2AEB762}" type="presParOf" srcId="{53D10AFB-DBC7-4197-8F26-56AE30C9360A}" destId="{FC3A7F1F-2A9D-4463-AD08-8E5264ADCB4C}" srcOrd="9" destOrd="0" presId="urn:microsoft.com/office/officeart/2005/8/layout/vList5"/>
    <dgm:cxn modelId="{0FEC71E4-418A-462C-8257-A4BEADF5F6D6}" type="presParOf" srcId="{53D10AFB-DBC7-4197-8F26-56AE30C9360A}" destId="{1C04580A-CCD5-44D5-8CFE-0E27F2675CF9}" srcOrd="10" destOrd="0" presId="urn:microsoft.com/office/officeart/2005/8/layout/vList5"/>
    <dgm:cxn modelId="{6A509070-3B6A-40DE-84CA-247C14A7E156}" type="presParOf" srcId="{1C04580A-CCD5-44D5-8CFE-0E27F2675CF9}" destId="{80DFDE3A-474E-468C-BC5D-C3C058AA9803}" srcOrd="0" destOrd="0" presId="urn:microsoft.com/office/officeart/2005/8/layout/vList5"/>
    <dgm:cxn modelId="{81F5B532-6573-4726-920D-EEEF31F6E3A9}" type="presParOf" srcId="{1C04580A-CCD5-44D5-8CFE-0E27F2675CF9}" destId="{32EC56B7-F8CE-47F5-B57C-9CCE701DC042}" srcOrd="1" destOrd="0" presId="urn:microsoft.com/office/officeart/2005/8/layout/vList5"/>
    <dgm:cxn modelId="{AB5781E2-FCFE-48D3-9DC1-C0447FC3E725}" type="presParOf" srcId="{53D10AFB-DBC7-4197-8F26-56AE30C9360A}" destId="{3AE60105-61D3-40E5-B9F9-A56A1F9D11FB}" srcOrd="11" destOrd="0" presId="urn:microsoft.com/office/officeart/2005/8/layout/vList5"/>
    <dgm:cxn modelId="{BF5FD138-E239-47C7-A7A4-8BB050184664}" type="presParOf" srcId="{53D10AFB-DBC7-4197-8F26-56AE30C9360A}" destId="{35EF8DC7-BD1B-4BE8-937D-2949C96D63F2}" srcOrd="12" destOrd="0" presId="urn:microsoft.com/office/officeart/2005/8/layout/vList5"/>
    <dgm:cxn modelId="{43D3A246-6D92-43C4-8CBE-87E99E969BA5}" type="presParOf" srcId="{35EF8DC7-BD1B-4BE8-937D-2949C96D63F2}" destId="{1B6AABDE-A3F2-4144-A731-8C6C3547DF6A}" srcOrd="0" destOrd="0" presId="urn:microsoft.com/office/officeart/2005/8/layout/vList5"/>
    <dgm:cxn modelId="{D4269D4E-20E2-42D7-890C-663012989E08}" type="presParOf" srcId="{35EF8DC7-BD1B-4BE8-937D-2949C96D63F2}" destId="{F225D13E-5562-4A09-BD93-9DD249C84F6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4EC2A-A580-48D2-953E-827D104C90C1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2FF4-F24E-4E90-8889-E912AF02A3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42FF4-F24E-4E90-8889-E912AF02A3F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Définir les thématiques prioritaires</a:t>
            </a:r>
            <a:r>
              <a:rPr lang="fr-FR" baseline="0" dirty="0" smtClean="0"/>
              <a:t> de la recherche</a:t>
            </a:r>
          </a:p>
          <a:p>
            <a:r>
              <a:rPr lang="fr-FR" baseline="0" dirty="0" smtClean="0"/>
              <a:t>Projets de partenariats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48F7-AC98-4E36-BD7D-5CEEAADDD22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48F7-AC98-4E36-BD7D-5CEEAADDD22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2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</p:spPr>
        <p:txBody>
          <a:bodyPr lIns="82058" tIns="41029" rIns="82058" bIns="41029"/>
          <a:lstStyle/>
          <a:p>
            <a:pPr defTabSz="408867"/>
            <a:fld id="{477BC12B-E87A-4165-A879-9CF6450EB91B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 defTabSz="408867"/>
              <a:t>11</a:t>
            </a:fld>
            <a:endParaRPr lang="en-US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7237" cy="34274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5279" cy="4114511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2"/>
          <p:cNvSpPr>
            <a:spLocks noGrp="1" noChangeArrowheads="1"/>
          </p:cNvSpPr>
          <p:nvPr>
            <p:ph type="sldNum" sz="quarter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noFill/>
        </p:spPr>
        <p:txBody>
          <a:bodyPr lIns="82058" tIns="41029" rIns="82058" bIns="41029"/>
          <a:lstStyle/>
          <a:p>
            <a:pPr defTabSz="408867"/>
            <a:fld id="{410CDFAF-291F-42E5-88BF-161C2E39D3EB}" type="slidenum">
              <a:rPr lang="en-US" smtClean="0">
                <a:latin typeface="Times New Roman" pitchFamily="18" charset="0"/>
                <a:ea typeface="DejaVu Sans"/>
                <a:cs typeface="DejaVu Sans"/>
              </a:rPr>
              <a:pPr defTabSz="408867"/>
              <a:t>12</a:t>
            </a:fld>
            <a:endParaRPr lang="en-US" dirty="0" smtClean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75162" cy="456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10291" algn="l"/>
                <a:tab pos="820583" algn="l"/>
                <a:tab pos="1230874" algn="l"/>
                <a:tab pos="1641165" algn="l"/>
                <a:tab pos="2051456" algn="l"/>
                <a:tab pos="2461748" algn="l"/>
                <a:tab pos="2872039" algn="l"/>
                <a:tab pos="3282330" algn="l"/>
                <a:tab pos="3692622" algn="l"/>
                <a:tab pos="4102913" algn="l"/>
                <a:tab pos="4513204" algn="l"/>
                <a:tab pos="4923495" algn="l"/>
                <a:tab pos="5333787" algn="l"/>
                <a:tab pos="5744078" algn="l"/>
                <a:tab pos="6154369" algn="l"/>
                <a:tab pos="6564660" algn="l"/>
                <a:tab pos="6974952" algn="l"/>
                <a:tab pos="7385243" algn="l"/>
                <a:tab pos="7795534" algn="l"/>
                <a:tab pos="8205826" algn="l"/>
              </a:tabLst>
            </a:pPr>
            <a:fld id="{909654AD-81E0-4EF2-ABCC-925B1E58138A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10291" algn="l"/>
                  <a:tab pos="820583" algn="l"/>
                  <a:tab pos="1230874" algn="l"/>
                  <a:tab pos="1641165" algn="l"/>
                  <a:tab pos="2051456" algn="l"/>
                  <a:tab pos="2461748" algn="l"/>
                  <a:tab pos="2872039" algn="l"/>
                  <a:tab pos="3282330" algn="l"/>
                  <a:tab pos="3692622" algn="l"/>
                  <a:tab pos="4102913" algn="l"/>
                  <a:tab pos="4513204" algn="l"/>
                  <a:tab pos="4923495" algn="l"/>
                  <a:tab pos="5333787" algn="l"/>
                  <a:tab pos="5744078" algn="l"/>
                  <a:tab pos="6154369" algn="l"/>
                  <a:tab pos="6564660" algn="l"/>
                  <a:tab pos="6974952" algn="l"/>
                  <a:tab pos="7385243" algn="l"/>
                  <a:tab pos="7795534" algn="l"/>
                  <a:tab pos="8205826" algn="l"/>
                </a:tabLst>
              </a:pPr>
              <a:t>12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fr-F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05FA9-3633-4CAA-8BA6-08D7E1CCBFF3}" type="datetimeFigureOut">
              <a:rPr lang="fr-FR" smtClean="0"/>
              <a:pPr/>
              <a:t>12/05/2013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120988-80F5-4B9A-90E3-FC43B0DAF3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library.umbb.dz:8080/jspu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stemag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2976" y="-142900"/>
            <a:ext cx="6786610" cy="1571635"/>
          </a:xfrm>
        </p:spPr>
        <p:txBody>
          <a:bodyPr anchor="ctr" anchorCtr="0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algn="ctr"/>
            <a:r>
              <a:rPr lang="fr-FR" sz="2000" b="0" dirty="0" smtClean="0">
                <a:solidFill>
                  <a:schemeClr val="tx2">
                    <a:lumMod val="50000"/>
                  </a:schemeClr>
                </a:solidFill>
              </a:rPr>
              <a:t>Projet N°510 986 </a:t>
            </a:r>
            <a:r>
              <a:rPr lang="fr-FR" sz="2000" b="0" dirty="0" err="1" smtClean="0">
                <a:solidFill>
                  <a:schemeClr val="tx2">
                    <a:lumMod val="50000"/>
                  </a:schemeClr>
                </a:solidFill>
              </a:rPr>
              <a:t>ISTeMag</a:t>
            </a:r>
            <a:endParaRPr lang="fr-FR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215106" cy="357190"/>
          </a:xfrm>
        </p:spPr>
        <p:txBody>
          <a:bodyPr>
            <a:noAutofit/>
          </a:bodyPr>
          <a:lstStyle/>
          <a:p>
            <a:pPr algn="ctr"/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</a:rPr>
              <a:t>13 Mai 2013</a:t>
            </a:r>
          </a:p>
        </p:txBody>
      </p:sp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142984"/>
            <a:ext cx="13629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ZoneTexte 19"/>
          <p:cNvSpPr txBox="1"/>
          <p:nvPr/>
        </p:nvSpPr>
        <p:spPr>
          <a:xfrm>
            <a:off x="6357950" y="5214950"/>
            <a:ext cx="27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chemeClr val="bg1"/>
                </a:solidFill>
              </a:rPr>
              <a:t>Présentée par  Mme </a:t>
            </a:r>
            <a:r>
              <a:rPr lang="fr-FR" sz="1400" b="1" dirty="0" err="1" smtClean="0">
                <a:solidFill>
                  <a:schemeClr val="bg1"/>
                </a:solidFill>
              </a:rPr>
              <a:t>F.Zerari</a:t>
            </a:r>
            <a:endParaRPr lang="fr-FR" sz="1400" b="1" dirty="0" smtClean="0">
              <a:solidFill>
                <a:schemeClr val="bg1"/>
              </a:solidFill>
            </a:endParaRPr>
          </a:p>
          <a:p>
            <a:pPr algn="r"/>
            <a:r>
              <a:rPr lang="fr-FR" sz="1400" b="1" dirty="0" smtClean="0">
                <a:solidFill>
                  <a:schemeClr val="bg1"/>
                </a:solidFill>
              </a:rPr>
              <a:t>e</a:t>
            </a:r>
            <a:r>
              <a:rPr lang="fr-FR" sz="1400" b="1" dirty="0" smtClean="0">
                <a:solidFill>
                  <a:schemeClr val="bg1"/>
                </a:solidFill>
              </a:rPr>
              <a:t>t Mme </a:t>
            </a:r>
            <a:r>
              <a:rPr lang="fr-FR" sz="1400" b="1" dirty="0" err="1" smtClean="0">
                <a:solidFill>
                  <a:schemeClr val="bg1"/>
                </a:solidFill>
              </a:rPr>
              <a:t>N.Allouche</a:t>
            </a: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2" name="Imag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71414"/>
            <a:ext cx="935038" cy="1000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ZoneTexte 23"/>
          <p:cNvSpPr txBox="1"/>
          <p:nvPr/>
        </p:nvSpPr>
        <p:spPr>
          <a:xfrm>
            <a:off x="337093" y="2571744"/>
            <a:ext cx="8449749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r-FR" sz="24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Optimisation de l’accès à l’information </a:t>
            </a:r>
          </a:p>
          <a:p>
            <a:pPr algn="ctr">
              <a:lnSpc>
                <a:spcPct val="150000"/>
              </a:lnSpc>
            </a:pPr>
            <a:r>
              <a:rPr lang="fr-FR" sz="24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Scientifique et Technique dans les Universités du Maghreb</a:t>
            </a:r>
            <a:endParaRPr lang="fr-FR" sz="24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4274" name="AutoShape 2" descr="data:image/jpeg;base64,/9j/4AAQSkZJRgABAQAAAQABAAD/2wCEAAkGBhQSEBUSExQVExUVFxwaFBUWGRYaHBcYHxwYFRggGBsaHikgFx0jHBwZKy8sIykpLiwtFSAzNTEtNScrOCkBCQoKDgwOGg8PGjIkHyQqLjUqNTAvNTQvNCkzLDUpLSwuNTU1LSwvLzEsKTU1NTItMikxLDQuNSw0NS8pLDE1Mf/AABEIAHEAYQMBIgACEQEDEQH/xAAbAAEAAgMBAQAAAAAAAAAAAAAABAUBAwYCB//EADwQAAIBAgUBBgIFCgcAAAAAAAECEQADBAUSITFBBhMiUWGRMoEjQlJxoRQVFjNicpKisdEHNIKy0vDx/8QAGgEBAQADAQEAAAAAAAAAAAAAAAECAwQFBv/EACoRAAIBAgQGAgEFAAAAAAAAAAABAgMREiFRkQQTFDFBYVLwcTJCU7HR/9oADAMBAAIRAxEAPwD7jWJrNKAViaTUDG5ULrSbl5REaUuFB/Lv+NAT5pNcvj+yt9RrweNv23HCXm7623oQ4LL94PyrjMz7c5v3qYIWEs4hjAZVJ1/tIWlAsbk7xHSt8KLqfpaMXKx9ZuXQoJYgAckkAD5mqDMO1exGHXvD1uNK21+fL/Lb1Fc1h/8ADnG3QGxeZXp5029wPm0D2Wra1/hwojVjcc8ed1f+FYTprsprZlT9Flhu2Fkj6Ui3A3c7IT+yx5q9RwQCDIPBHlVHl/YzDWmD6WuuOHvO1wj7tWw9qvBWpK2V7mWVjM1msCs1SClKUApSlAcBneZYs5pesYe4QfyMtaQkae8kb77TExPWoXZi9ee62Gv4vGWMQ9ph3d1V+LY67L8GADt9++1dNnOQYNsQ12/cKXL1k2iDc0ApImPI8bzUXJMhwNi8L64g3rgBVDdvh9AP2R02nmufBLFc9VcTR5TjazsvCvde9Cl7PJiXxuJR8biCmDdTHh+lXdiG8gYjbzrsnzFwTqUDSJ6dYnSZkkSORvBqLlWEwaX7923eRnxJGsG4pBInZR7+fFeg+EEXTftkA7NqtngAQXG5gEcnqPStkI4UcnFVlVmmllZeEs7Z9vZ80wHb/FJYxFpnu3LlyBh3O5Ug6bmk/dx61ZYvtZfOW4K2t8rfvs7PeZtMIruo1N0B2H+muownZLAIbaLdDMjXGQG6hYm4uhvUwBI8jvUfD9lcstFC91bi27UIt24rJoJNyQOGPiJ+dc6pVErXPHVGqlbEVD9tb93AYNLdzu7t673F68YlSukT5AsGU+9WXZPOAuNbDHG38RIYLavWSCGWSx1npsY6Gak/orlgt3bfepouMLmnvli2wkA295TmOu0Cp3ZrIcHZuF7V037zLBe5dFxwgjYeQ46eVZxhO6bNkadRSTbOnFKUrpOoUpSgFKVg1GCNi8ttXY7y2jxxqUGNwevqB7VDzDBYS1aa5dtWVtruxKKfwA3q0rBE871Ac1+dMu0M1s4cFEJDhB4BISfh4DMPeqY4lVtqvfYAI4Jj8mYhmU6SYED6qzI+qPSu97seQ9hTQPIewq3B8+GYorFlv5e2nYE4d5RiCVA0c7T7VLGYWShPf4JbahEt6bB8D+GfikQdFwCIAAHlXbFB5D2p3Y8h7ClwfP72OtKTbe9l6lIlThnj7YKydzEcTVj2czO3+UKpuYPU6kAWbTq7NyPEdgIVtj1HpXXPZUiCoI8iAa9aBzApcHulYrNUClKUApSlAYisEwJr1Vdmiy1uLrWyHEqoB7wDxlT5SBz5TzNSwKXGdrixe2ga3IUpfVRc0q8qrG2YYxcDIw+qdM87bss7WG5au3GsOiomtC2wcbgAmNKsSOFLABhJmRUZMZce2ZLWrlu4SWBttKEzAIG6LIBHmomZr3ibC3HuEBWF6zDMlxll1PiUCRpUH4txzB5NWwK7DZ7irovXNen6C0bWm1dCi6zXNSQ6sXPwgkDiOK0WMdicPpvXHd7we4LuHa5q1WnGqwxtpIs6G0gmNhqksSKl4XBm9bAvObpe5KkMLZCKCuykcKTwQCpaRG1ZOVoLly67XLaamYXbbAaXuj6VlIEhQoAlmIktAiKA6nI8x/KMNavQB3ltWIEwCRJiQDE+dTqqMhJm549Y18+IQQACoU7KoGmNMzuTuat6AUpSgFKUoBSlYYxQGnE4jSPWqHF2gzFpKsdOoifEFMgH16TyKm4i7JJ86r79yqQr72MKt4zBg/SeFQYIPiC9DtJ9Pur3gsz0EJ0kggx4YjUBHMiCPumsXrg68etVLtzBJAEBuTG8bnyJPvFAXWNxoTwAkeGCQulo5YqvXbY7fW67VGXEQQqggmEUKNSqognUp8Kkbg/9FQrmLLQx55nyPE1MwtxY8P8A6aAtcKzGDcYloI0gyqyTOkwDwYq5y68AoToBCyZ2HqeaobNyrC01AXlK12LmpQfetlQopSlAKiY5LhEIEI66iR/QGtOYdoLNl9FxiDE7KTt8qi/phhvtn+Fv7Vzy4qjF2lNJ/kwc4rJsg5ml9IBu4OzqnT3neGY5jxLMVSvl+JumFzPBKfJLAY/zXTXQ4rtDgrsd5DxMarZMTsYkVoTM8uDBhbQMOD3W4+cVj1lD5rdDmQ1OWuZBdI8WeWQD5WbC/wBWqbh+yt1EYrj8PfYEL9JbVFk9GNtuY42q8/OmXatXdpqmQe63B9Ntq92s6wCiFVQCQY7s8j4enSnWUPmt0OZDU521kNy7aYtjcJaVSIeypuDf7WtgBysffUNOy90NCZ3an7JtWD68avKuuw+c4BFKIqqpiVFsgGIiRHoPata5jlw4t2xMA/RcgQRJjfge1OsofNbocyGpQrkuMtqHOa4NlMaTcw6gGZiCtwcwfarPK7WMYkLey+/pjVo75SJ4mGaJqf8AnrAQo0rCfCO7MLzxttyfc17wmf4K1PdgW5502yJjiYG9OsofNbocyGpOwFvEKw1pZCn4iruT8gU396tapP0ww32z/C39q9W+1uHYgBzJIA8LcnYdKvWUH+9bjmQ1LmlKV0mZwPbf/Mj9wf1NVeByprolSuzBYJM7zB4iNj1q97X5ZduYgMltmGgCQJ33qpsZZiknTbuLqiYXmCGH4gV8dxNJvipuUW1d9kedUi8byMDs/cIBBUneVGqVIXXBlYmPxouQufhZGgsDBbYquo8qOnHrW9MPjQxYJdBZg5OkbsJg8ep9K82MHjE+FLolgx8P1hMHcep9618qH8ctiYVozRh8oLNcUMpKad5IEkheq9J9PnWxcgY6gGXUHVNMOJLAnqo08HkDg+k7bWHxiiBbfcQZRTIktvIM7k1kWcaCTouSSp+BdiohY28MDyirGnTsrwl7y/oYVozQuQPqZdVvwhTMtHiOkfVmZ6ECsjs7cLBdSS0xBY7glSDC7bjnj1rbbwuLUkraZdUTFpBMHUNgsc1tU44cI/M/q05kmfh8yferGlSyvCW3v/BhWjK5spYWe9JUCAY8U7kqPq6eQevSt1ns9cbqg2BIJbwgqXWfDG4B4n1ipItYvSB3J8PwnulkGSZBjkyfTfisJaxoAAS5sI+BeIKiSRJgEgTMTWKo0/MJbffv5yKKv2ZE/Mzd21zWhVQTILHUAQDHhjkjmDUXBfrbf76/7hVkuDxQt933BKwebYJk7zPIPlFa8Jkl8XEJtOAHUnbpIrW6LxRwQfi+T7+SYe1kfSqUpX3J6YpSlAKUpQClKUApSlAKUpQCl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107157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e 11"/>
          <p:cNvGrpSpPr/>
          <p:nvPr/>
        </p:nvGrpSpPr>
        <p:grpSpPr>
          <a:xfrm>
            <a:off x="0" y="6411817"/>
            <a:ext cx="9144000" cy="463786"/>
            <a:chOff x="0" y="6340379"/>
            <a:chExt cx="9144000" cy="46378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6341687"/>
              <a:ext cx="4286248" cy="444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86248" y="6340379"/>
              <a:ext cx="4857752" cy="463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917294"/>
            <a:ext cx="7992888" cy="4869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Quoi déposer?</a:t>
            </a:r>
          </a:p>
          <a:p>
            <a:pPr>
              <a:lnSpc>
                <a:spcPct val="90000"/>
              </a:lnSpc>
            </a:pPr>
            <a:endParaRPr lang="fr-FR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fr-FR" sz="2200" b="1" u="sng" dirty="0">
                <a:latin typeface="Times New Roman" pitchFamily="18" charset="0"/>
                <a:cs typeface="Times New Roman" pitchFamily="18" charset="0"/>
              </a:rPr>
              <a:t>dépose</a:t>
            </a:r>
            <a:r>
              <a:rPr lang="fr-FR" sz="22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90000"/>
              </a:lnSpc>
            </a:pPr>
            <a:endParaRPr lang="fr-FR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90000"/>
              </a:lnSpc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ct val="90000"/>
              </a:lnSpc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fr-FR" sz="2200" dirty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17013484"/>
              </p:ext>
            </p:extLst>
          </p:nvPr>
        </p:nvGraphicFramePr>
        <p:xfrm>
          <a:off x="857224" y="1428736"/>
          <a:ext cx="7488832" cy="2103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29046"/>
                <a:gridCol w="515978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Documents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Articles scientifiques, prépublications, actes de colloques, mémoires et thèses…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Domaine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L’ensemble des disciplines enseignées à l’université.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Contenu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Dépôt du texte intégral mais aussi de références bibliographiques.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1921693"/>
              </p:ext>
            </p:extLst>
          </p:nvPr>
        </p:nvGraphicFramePr>
        <p:xfrm>
          <a:off x="827584" y="4455812"/>
          <a:ext cx="7488832" cy="1402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077592"/>
                <a:gridCol w="441124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Bibliothécaires</a:t>
                      </a:r>
                      <a:endParaRPr lang="fr-FR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Dépôt des thèses et mémoires </a:t>
                      </a:r>
                    </a:p>
                    <a:p>
                      <a:r>
                        <a:rPr lang="fr-FR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Enrichissement des publications par les métadonnées</a:t>
                      </a:r>
                      <a:endParaRPr lang="fr-FR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Enseignants chercheurs</a:t>
                      </a:r>
                      <a:endParaRPr lang="fr-FR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Auto-archivage</a:t>
                      </a:r>
                      <a:r>
                        <a:rPr lang="fr-FR" sz="20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fr-FR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 leurs publications </a:t>
                      </a:r>
                      <a:endParaRPr lang="fr-FR" sz="20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re 16"/>
          <p:cNvSpPr txBox="1">
            <a:spLocks/>
          </p:cNvSpPr>
          <p:nvPr/>
        </p:nvSpPr>
        <p:spPr>
          <a:xfrm>
            <a:off x="214282" y="142852"/>
            <a:ext cx="8829676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WP4 politique institutionnelle d’archives ouvertes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6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-32" y="1142984"/>
            <a:ext cx="9001156" cy="5143536"/>
          </a:xfrm>
        </p:spPr>
        <p:txBody>
          <a:bodyPr/>
          <a:lstStyle/>
          <a:p>
            <a:pPr marL="308165" indent="-300965" eaLnBrk="1" hangingPunct="1">
              <a:buClrTx/>
              <a:buNone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Organisation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centralisée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86252" lvl="1" indent="-414726" eaLnBrk="1" hangingPunct="1">
              <a:buClrTx/>
              <a:buFont typeface="Wingdings" pitchFamily="2" charset="2"/>
              <a:buChar char="§"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Portail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commun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national pour la consultation et les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dépôts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786252" lvl="1" indent="-414726" eaLnBrk="1" hangingPunct="1">
              <a:buClrTx/>
              <a:buFont typeface="Wingdings" pitchFamily="2" charset="2"/>
              <a:buChar char="§"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Géré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1600" dirty="0" smtClean="0">
                <a:latin typeface="Times New Roman" pitchFamily="18" charset="0"/>
                <a:cs typeface="Times New Roman" pitchFamily="18" charset="0"/>
              </a:rPr>
              <a:t>administré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d'une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manière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centralisée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08165" indent="-300965" eaLnBrk="1" hangingPunct="1">
              <a:spcBef>
                <a:spcPts val="1304"/>
              </a:spcBef>
              <a:spcAft>
                <a:spcPts val="1304"/>
              </a:spcAft>
              <a:buClrTx/>
              <a:buNone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fr-FR" sz="1600" i="1" dirty="0" smtClean="0">
                <a:latin typeface="Century Schoolbook" pitchFamily="18" charset="0"/>
                <a:cs typeface="Times New Roman" pitchFamily="18" charset="0"/>
              </a:rPr>
              <a:t>Permettra</a:t>
            </a:r>
            <a:r>
              <a:rPr lang="en-US" sz="1600" i="1" dirty="0" smtClean="0">
                <a:latin typeface="Century Schoolbook" pitchFamily="18" charset="0"/>
                <a:cs typeface="Times New Roman" pitchFamily="18" charset="0"/>
              </a:rPr>
              <a:t>:</a:t>
            </a:r>
          </a:p>
          <a:p>
            <a:pPr marL="352425" lvl="1" indent="-230188" eaLnBrk="1" hangingPunct="1">
              <a:buFont typeface="Wingdings" pitchFamily="2" charset="2"/>
              <a:buChar char="§"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Diminution des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coûts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 lvl="1" indent="-230188" eaLnBrk="1" hangingPunct="1">
              <a:buFont typeface="Wingdings" pitchFamily="2" charset="2"/>
              <a:buChar char="§"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seul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point à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administrer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52425" lvl="1" indent="-230188" eaLnBrk="1" hangingPunct="1">
              <a:buNone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à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configurer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et à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surveiller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52425" lvl="1" indent="-230188" eaLnBrk="1" hangingPunct="1">
              <a:buFont typeface="Wingdings" pitchFamily="2" charset="2"/>
              <a:buChar char="§"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Intégration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aisée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d’autres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2425" lvl="1" indent="-230188" eaLnBrk="1" hangingPunct="1">
              <a:buNone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établissements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08165" indent="-300965" eaLnBrk="1" hangingPunct="1">
              <a:buClrTx/>
              <a:buSzPct val="45000"/>
              <a:buNone/>
              <a:tabLst>
                <a:tab pos="308165" algn="l"/>
                <a:tab pos="410407" algn="l"/>
                <a:tab pos="825133" algn="l"/>
                <a:tab pos="1239859" algn="l"/>
                <a:tab pos="1654585" algn="l"/>
                <a:tab pos="2069311" algn="l"/>
                <a:tab pos="2484037" algn="l"/>
                <a:tab pos="2898763" algn="l"/>
                <a:tab pos="3313489" algn="l"/>
                <a:tab pos="3728215" algn="l"/>
                <a:tab pos="4142942" algn="l"/>
                <a:tab pos="4557668" algn="l"/>
                <a:tab pos="4972394" algn="l"/>
                <a:tab pos="5387120" algn="l"/>
                <a:tab pos="5801846" algn="l"/>
                <a:tab pos="6216572" algn="l"/>
                <a:tab pos="6631298" algn="l"/>
                <a:tab pos="7044584" algn="l"/>
                <a:tab pos="7459310" algn="l"/>
                <a:tab pos="7874036" algn="l"/>
                <a:tab pos="8288762" algn="l"/>
              </a:tabLst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888EC-CD12-4100-B738-F05477D794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2" name="Groupe 16"/>
          <p:cNvGrpSpPr>
            <a:grpSpLocks/>
          </p:cNvGrpSpPr>
          <p:nvPr/>
        </p:nvGrpSpPr>
        <p:grpSpPr bwMode="auto">
          <a:xfrm>
            <a:off x="3143240" y="2857496"/>
            <a:ext cx="5708665" cy="3571900"/>
            <a:chOff x="1512888" y="1620838"/>
            <a:chExt cx="6696075" cy="554355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512888" y="1620838"/>
              <a:ext cx="6696075" cy="5543550"/>
              <a:chOff x="953" y="1021"/>
              <a:chExt cx="4218" cy="3492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953" y="1021"/>
                <a:ext cx="4218" cy="3492"/>
                <a:chOff x="1027" y="1004"/>
                <a:chExt cx="4218" cy="3492"/>
              </a:xfrm>
            </p:grpSpPr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27" y="1004"/>
                  <a:ext cx="4218" cy="3492"/>
                </a:xfrm>
                <a:prstGeom prst="rect">
                  <a:avLst/>
                </a:prstGeom>
                <a:noFill/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</p:pic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225" y="3341"/>
                  <a:ext cx="816" cy="1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fr-FR" sz="1200" b="1">
                      <a:latin typeface="Times New Roman" pitchFamily="18" charset="0"/>
                      <a:cs typeface="Times New Roman" pitchFamily="18" charset="0"/>
                    </a:rPr>
                    <a:t>Établissement 1</a:t>
                  </a:r>
                </a:p>
              </p:txBody>
            </p: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51" y="3347"/>
                  <a:ext cx="816" cy="1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fr-FR" sz="1200" b="1">
                      <a:latin typeface="Times New Roman" pitchFamily="18" charset="0"/>
                      <a:cs typeface="Times New Roman" pitchFamily="18" charset="0"/>
                    </a:rPr>
                    <a:t>Établissement 2</a:t>
                  </a:r>
                </a:p>
              </p:txBody>
            </p:sp>
            <p:sp>
              <p:nvSpPr>
                <p:cNvPr id="18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285" y="3324"/>
                  <a:ext cx="816" cy="16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fr-FR" sz="1200" b="1">
                      <a:latin typeface="Times New Roman" pitchFamily="18" charset="0"/>
                      <a:cs typeface="Times New Roman" pitchFamily="18" charset="0"/>
                    </a:rPr>
                    <a:t>Établissement n</a:t>
                  </a:r>
                </a:p>
              </p:txBody>
            </p:sp>
            <p:sp>
              <p:nvSpPr>
                <p:cNvPr id="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27" y="3379"/>
                  <a:ext cx="317" cy="17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457200">
                    <a:spcBef>
                      <a:spcPct val="50000"/>
                    </a:spcBef>
                  </a:pPr>
                  <a:r>
                    <a:rPr lang="fr-FR" sz="1300" b="1">
                      <a:latin typeface="Times New Roman" pitchFamily="18" charset="0"/>
                      <a:cs typeface="Times New Roman" pitchFamily="18" charset="0"/>
                    </a:rPr>
                    <a:t>…</a:t>
                  </a:r>
                </a:p>
              </p:txBody>
            </p:sp>
          </p:grp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2711" y="1698"/>
                <a:ext cx="419" cy="45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0" name="Picture 21" descr="Server Stanchion Icon 32px 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75598" y="2812363"/>
              <a:ext cx="447676" cy="447676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14324" y="142852"/>
            <a:ext cx="8543956" cy="725470"/>
          </a:xfrm>
        </p:spPr>
        <p:txBody>
          <a:bodyPr>
            <a:noAutofit/>
          </a:bodyPr>
          <a:lstStyle/>
          <a:p>
            <a:r>
              <a:rPr lang="fr-FR" sz="2800" dirty="0" smtClean="0"/>
              <a:t>Stratégie d’organisation de la solution adoptée</a:t>
            </a:r>
            <a:endParaRPr lang="fr-F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AutoShape 4" descr="https://mail.cerist.dz/src/download.php?passed_id=373&amp;mailbox=INBOX.Drafts&amp;ent_id=20&amp;absolute_dl=true"/>
          <p:cNvSpPr>
            <a:spLocks noChangeAspect="1" noChangeArrowheads="1"/>
          </p:cNvSpPr>
          <p:nvPr/>
        </p:nvSpPr>
        <p:spPr bwMode="auto">
          <a:xfrm>
            <a:off x="57600" y="-120973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fr-FR"/>
          </a:p>
        </p:txBody>
      </p:sp>
      <p:pic>
        <p:nvPicPr>
          <p:cNvPr id="24580" name="Picture 5" descr="C:\Users\Amine\AppData\Local\Temp\regio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71546"/>
            <a:ext cx="7192800" cy="48029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2D7F-DF84-4FE1-B0B3-424E29D3C6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>
          <a:xfrm>
            <a:off x="274370" y="142852"/>
            <a:ext cx="82267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14640" algn="l"/>
                <a:tab pos="829280" algn="l"/>
                <a:tab pos="1243920" algn="l"/>
                <a:tab pos="1658560" algn="l"/>
                <a:tab pos="2073201" algn="l"/>
                <a:tab pos="2487841" algn="l"/>
                <a:tab pos="2902481" algn="l"/>
                <a:tab pos="3317121" algn="l"/>
                <a:tab pos="3731761" algn="l"/>
                <a:tab pos="4146401" algn="l"/>
                <a:tab pos="4561041" algn="l"/>
                <a:tab pos="4975681" algn="l"/>
                <a:tab pos="5390322" algn="l"/>
                <a:tab pos="5804962" algn="l"/>
                <a:tab pos="6219602" algn="l"/>
                <a:tab pos="6634242" algn="l"/>
                <a:tab pos="7048882" algn="l"/>
                <a:tab pos="7463522" algn="l"/>
                <a:tab pos="7878163" algn="l"/>
                <a:tab pos="8292803" algn="l"/>
              </a:tabLst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Lucida Sans Unicode" pitchFamily="34" charset="0"/>
                <a:cs typeface="+mj-cs"/>
              </a:rPr>
              <a:t>Stratégie régionale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Lucida Sans Unicode" pitchFamily="34" charset="0"/>
              <a:cs typeface="+mj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214950"/>
          </a:xfrm>
        </p:spPr>
        <p:txBody>
          <a:bodyPr>
            <a:normAutofit fontScale="92500" lnSpcReduction="10000"/>
          </a:bodyPr>
          <a:lstStyle/>
          <a:p>
            <a:pPr marL="173038" indent="0" algn="just" defTabSz="266700">
              <a:lnSpc>
                <a:spcPct val="150000"/>
              </a:lnSpc>
              <a:buNone/>
              <a:defRPr/>
            </a:pPr>
            <a:r>
              <a:rPr lang="fr-BE" sz="2000" dirty="0" smtClean="0"/>
              <a:t>		</a:t>
            </a:r>
            <a:r>
              <a:rPr lang="fr-BE" sz="2000" dirty="0" err="1" smtClean="0"/>
              <a:t>Dspace</a:t>
            </a:r>
            <a:r>
              <a:rPr lang="fr-BE" sz="2000" dirty="0" smtClean="0"/>
              <a:t> </a:t>
            </a:r>
            <a:r>
              <a:rPr lang="fr-FR" sz="2000" dirty="0" smtClean="0"/>
              <a:t>est fréquemment utilisé en tant que plateforme pour l’archivage des documents des universités. Il permet le stockage des articles de recherche, des thèses, des livres et des rapports. </a:t>
            </a:r>
            <a:endParaRPr lang="fr-FR" sz="2000" dirty="0" smtClean="0"/>
          </a:p>
          <a:p>
            <a:pPr marL="173038" indent="0" algn="just" defTabSz="266700">
              <a:lnSpc>
                <a:spcPct val="150000"/>
              </a:lnSpc>
              <a:buNone/>
              <a:defRPr/>
            </a:pPr>
            <a:endParaRPr lang="fr-FR" sz="2000" dirty="0" smtClean="0"/>
          </a:p>
          <a:p>
            <a:pPr marL="173038" indent="0" algn="just" defTabSz="266700">
              <a:lnSpc>
                <a:spcPct val="150000"/>
              </a:lnSpc>
              <a:buNone/>
              <a:defRPr/>
            </a:pPr>
            <a:r>
              <a:rPr lang="fr-FR" sz="2000" dirty="0" smtClean="0"/>
              <a:t> </a:t>
            </a:r>
            <a:r>
              <a:rPr lang="fr-FR" sz="2000" dirty="0" smtClean="0"/>
              <a:t>		</a:t>
            </a:r>
            <a:r>
              <a:rPr lang="fr-FR" sz="2000" dirty="0" err="1" smtClean="0"/>
              <a:t>DSpace</a:t>
            </a:r>
            <a:r>
              <a:rPr lang="fr-FR" sz="2000" dirty="0" smtClean="0"/>
              <a:t> </a:t>
            </a:r>
            <a:r>
              <a:rPr lang="fr-FR" sz="2000" dirty="0" smtClean="0"/>
              <a:t>permet la création de collections de documents et la gestion de communautés d’utilisateurs auxquelles des droits de consultation spéciaux peuvent être </a:t>
            </a:r>
            <a:r>
              <a:rPr lang="fr-FR" sz="2000" dirty="0" smtClean="0"/>
              <a:t>attribués. </a:t>
            </a:r>
          </a:p>
          <a:p>
            <a:pPr marL="173038" indent="0" algn="just" defTabSz="266700">
              <a:lnSpc>
                <a:spcPct val="150000"/>
              </a:lnSpc>
              <a:buNone/>
              <a:defRPr/>
            </a:pPr>
            <a:endParaRPr lang="fr-FR" sz="2000" dirty="0" smtClean="0"/>
          </a:p>
          <a:p>
            <a:pPr marL="173038" indent="0" algn="just" defTabSz="266700">
              <a:lnSpc>
                <a:spcPct val="150000"/>
              </a:lnSpc>
              <a:buNone/>
              <a:defRPr/>
            </a:pPr>
            <a:r>
              <a:rPr lang="fr-FR" sz="2000" dirty="0" smtClean="0"/>
              <a:t>		Des </a:t>
            </a:r>
            <a:r>
              <a:rPr lang="fr-FR" sz="2000" dirty="0" smtClean="0"/>
              <a:t>processus de dépôt peuvent être définis pour chaque collection et des tâches assignées par des alertes mail.</a:t>
            </a:r>
          </a:p>
          <a:p>
            <a:pPr marL="173038" indent="0" algn="just" defTabSz="2667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fr-BE" sz="1900" b="1" dirty="0" smtClean="0">
              <a:solidFill>
                <a:srgbClr val="008080"/>
              </a:solidFill>
            </a:endParaRPr>
          </a:p>
          <a:p>
            <a:pPr marL="261938" indent="-255588" algn="just">
              <a:lnSpc>
                <a:spcPct val="150000"/>
              </a:lnSpc>
              <a:buNone/>
              <a:defRPr/>
            </a:pPr>
            <a:r>
              <a:rPr lang="fr-BE" sz="1800" dirty="0" smtClean="0"/>
              <a:t>  </a:t>
            </a:r>
          </a:p>
          <a:p>
            <a:pPr marL="261938" indent="-255588" algn="just">
              <a:lnSpc>
                <a:spcPct val="150000"/>
              </a:lnSpc>
              <a:buNone/>
              <a:defRPr/>
            </a:pPr>
            <a:endParaRPr lang="fr-BE" sz="1800" dirty="0" smtClean="0"/>
          </a:p>
          <a:p>
            <a:pPr algn="just">
              <a:lnSpc>
                <a:spcPct val="150000"/>
              </a:lnSpc>
            </a:pPr>
            <a:endParaRPr lang="fr-FR" sz="1800" dirty="0" smtClean="0"/>
          </a:p>
          <a:p>
            <a:pPr algn="just">
              <a:lnSpc>
                <a:spcPct val="150000"/>
              </a:lnSpc>
              <a:buNone/>
            </a:pPr>
            <a:endParaRPr lang="fr-FR" sz="1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2B84-B9CE-4EBD-9963-BEC2A8BC0344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6141">
            <a:off x="7026513" y="5317733"/>
            <a:ext cx="1504950" cy="12096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82801" y="142852"/>
            <a:ext cx="8775479" cy="642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0" algn="ctr" defTabSz="266700">
              <a:lnSpc>
                <a:spcPct val="150000"/>
              </a:lnSpc>
              <a:spcBef>
                <a:spcPct val="0"/>
              </a:spcBef>
              <a:defRPr/>
            </a:pPr>
            <a:r>
              <a:rPr lang="fr-BE" sz="2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Plateforme de gestion des archives ouvertes </a:t>
            </a:r>
            <a:r>
              <a:rPr lang="fr-BE" sz="26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Dspace</a:t>
            </a:r>
            <a:endParaRPr lang="fr-BE" sz="26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14282" y="142852"/>
            <a:ext cx="7572428" cy="785818"/>
          </a:xfrm>
        </p:spPr>
        <p:txBody>
          <a:bodyPr>
            <a:normAutofit fontScale="25000" lnSpcReduction="20000"/>
          </a:bodyPr>
          <a:lstStyle/>
          <a:p>
            <a:pPr marL="173038" indent="0" defTabSz="266700">
              <a:lnSpc>
                <a:spcPct val="150000"/>
              </a:lnSpc>
              <a:buNone/>
              <a:defRPr/>
            </a:pPr>
            <a:r>
              <a:rPr lang="fr-BE" sz="7000" b="1" dirty="0" err="1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Dspace</a:t>
            </a:r>
            <a:r>
              <a:rPr lang="fr-BE" sz="7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à l’UMBB: </a:t>
            </a:r>
            <a:r>
              <a:rPr lang="fr-BE" sz="70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http://dlibrary.umbb.dz:8080/jspui</a:t>
            </a:r>
            <a:endParaRPr lang="fr-BE" sz="7000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261938" indent="-255588">
              <a:lnSpc>
                <a:spcPct val="150000"/>
              </a:lnSpc>
              <a:buNone/>
              <a:defRPr/>
            </a:pPr>
            <a:endParaRPr lang="fr-BE" sz="1800" dirty="0" smtClean="0"/>
          </a:p>
          <a:p>
            <a:pPr>
              <a:lnSpc>
                <a:spcPct val="150000"/>
              </a:lnSpc>
            </a:pPr>
            <a:endParaRPr lang="fr-FR" sz="1800" dirty="0" smtClean="0"/>
          </a:p>
          <a:p>
            <a:pPr>
              <a:lnSpc>
                <a:spcPct val="150000"/>
              </a:lnSpc>
              <a:buNone/>
            </a:pPr>
            <a:endParaRPr lang="fr-FR" sz="1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C2B84-B9CE-4EBD-9963-BEC2A8BC0344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000108"/>
            <a:ext cx="8858280" cy="53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71414"/>
            <a:ext cx="8229600" cy="857256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Communautés et collections</a:t>
            </a:r>
            <a:endParaRPr lang="fr-FR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957263"/>
            <a:ext cx="8929718" cy="27574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4286256"/>
            <a:ext cx="8929750" cy="235743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4196368" y="3665348"/>
            <a:ext cx="232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.</a:t>
            </a:r>
          </a:p>
          <a:p>
            <a:r>
              <a:rPr lang="fr-FR" sz="1200" dirty="0" smtClean="0"/>
              <a:t>.</a:t>
            </a:r>
          </a:p>
          <a:p>
            <a:r>
              <a:rPr lang="fr-FR" sz="1200" dirty="0" smtClean="0"/>
              <a:t>.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Recherche par Titre</a:t>
            </a:r>
            <a:endParaRPr lang="fr-F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214422"/>
            <a:ext cx="9001156" cy="536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Recherche par Auteur</a:t>
            </a:r>
            <a:endParaRPr lang="fr-F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071546"/>
            <a:ext cx="8858280" cy="555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Espace personnel</a:t>
            </a:r>
            <a:endParaRPr lang="fr-F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8786842" cy="531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Déposer un article</a:t>
            </a:r>
            <a:endParaRPr lang="fr-FR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338278"/>
            <a:ext cx="8643966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5719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Déposer un article</a:t>
            </a:r>
            <a:endParaRPr lang="fr-FR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142984"/>
            <a:ext cx="8858280" cy="54768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1071546"/>
            <a:ext cx="8715403" cy="5357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714348" y="71414"/>
            <a:ext cx="6500858" cy="714380"/>
          </a:xfrm>
        </p:spPr>
        <p:txBody>
          <a:bodyPr>
            <a:normAutofit fontScale="77500" lnSpcReduction="20000"/>
          </a:bodyPr>
          <a:lstStyle/>
          <a:p>
            <a:pPr marL="173038" indent="0" defTabSz="266700">
              <a:lnSpc>
                <a:spcPct val="150000"/>
              </a:lnSpc>
              <a:buNone/>
              <a:defRPr/>
            </a:pPr>
            <a:r>
              <a:rPr lang="fr-BE" sz="3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Exemple de notice</a:t>
            </a:r>
          </a:p>
          <a:p>
            <a:pPr marL="261938" indent="-255588">
              <a:lnSpc>
                <a:spcPct val="150000"/>
              </a:lnSpc>
              <a:buNone/>
              <a:defRPr/>
            </a:pPr>
            <a:endParaRPr lang="fr-BE" sz="1800" dirty="0" smtClean="0"/>
          </a:p>
          <a:p>
            <a:pPr>
              <a:lnSpc>
                <a:spcPct val="150000"/>
              </a:lnSpc>
            </a:pPr>
            <a:endParaRPr lang="fr-FR" sz="1800" dirty="0" smtClean="0"/>
          </a:p>
          <a:p>
            <a:pPr>
              <a:lnSpc>
                <a:spcPct val="150000"/>
              </a:lnSpc>
              <a:buNone/>
            </a:pP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624336"/>
            <a:ext cx="8229600" cy="87610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fr-F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MERCI DE VOTRE ATTENTION</a:t>
            </a:r>
            <a:endParaRPr lang="fr-F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47622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Présentation du projet</a:t>
            </a:r>
            <a:endParaRPr lang="fr-FR" sz="3600" dirty="0"/>
          </a:p>
        </p:txBody>
      </p:sp>
      <p:sp>
        <p:nvSpPr>
          <p:cNvPr id="7" name="Arrondir un rectangle avec un coin du même côté 6"/>
          <p:cNvSpPr/>
          <p:nvPr/>
        </p:nvSpPr>
        <p:spPr>
          <a:xfrm>
            <a:off x="428596" y="3347203"/>
            <a:ext cx="6572296" cy="2582127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42240" tIns="12700" rIns="12700" bIns="12700" spcCol="1270" anchor="ctr"/>
          <a:lstStyle/>
          <a:p>
            <a:pPr marL="0" lvl="1" indent="-228600" defTabSz="889000">
              <a:lnSpc>
                <a:spcPct val="150000"/>
              </a:lnSpc>
              <a:defRPr/>
            </a:pP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Période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d’éligibilité: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15  octobre 2010-14 octobre 2013</a:t>
            </a:r>
            <a:br>
              <a:rPr lang="fr-FR" dirty="0"/>
            </a:b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Financement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du projet:</a:t>
            </a:r>
            <a:r>
              <a:rPr lang="fr-FR" b="1" dirty="0"/>
              <a:t/>
            </a:r>
            <a:br>
              <a:rPr lang="fr-FR" b="1" dirty="0"/>
            </a:br>
            <a:r>
              <a:rPr lang="fr-FR" dirty="0"/>
              <a:t>- Subvention TEMPUS : 887.995,15EUR</a:t>
            </a:r>
            <a:br>
              <a:rPr lang="fr-FR" dirty="0"/>
            </a:br>
            <a:r>
              <a:rPr lang="fr-FR" dirty="0"/>
              <a:t>- Cofinancement: 98.700,00EUR</a:t>
            </a:r>
            <a:br>
              <a:rPr lang="fr-FR" dirty="0"/>
            </a:br>
            <a:r>
              <a:rPr lang="fr-FR" dirty="0"/>
              <a:t>- Cout total: 986.695,15EUR</a:t>
            </a:r>
            <a:endParaRPr lang="en-US" dirty="0">
              <a:latin typeface="Eras Demi ITC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7158" y="1571612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/>
              <a:t>ISTeMAG</a:t>
            </a:r>
            <a:r>
              <a:rPr lang="fr-FR" dirty="0" smtClean="0"/>
              <a:t> s’adresse à des institutions d’enseignement supérieur du Maghreb. L’objectif général du projet vise, sur une période de 3 ans (2010-2012), à l’optimisation de l’accès à l’IST des universités bénéficiaires.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Objectifs spécifiques du projet</a:t>
            </a:r>
            <a:endParaRPr lang="fr-FR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428596" y="1611601"/>
            <a:ext cx="835824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dirty="0" smtClean="0"/>
              <a:t>E</a:t>
            </a:r>
            <a:r>
              <a:rPr lang="fr-BE" dirty="0" err="1" smtClean="0"/>
              <a:t>tablir</a:t>
            </a:r>
            <a:r>
              <a:rPr lang="fr-BE" dirty="0" smtClean="0"/>
              <a:t> un bilan détaillé des conditions d'accès à l'IST pour les enseignants-chercheurs et les étudiants des universités maghrébine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Créer des portails documentaires des bibliothèques universitaires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Créer des consortia documentaires afin d'appuyer la négociation collective de l'accès en ligne aux principales sources d'information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Définir et mettre en place une politique institutionnelle d'archives ouvertes 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>
              <a:buFont typeface="Wingdings" pitchFamily="2" charset="2"/>
              <a:buChar char="Ø"/>
            </a:pPr>
            <a:r>
              <a:rPr lang="fr-BE" dirty="0" smtClean="0"/>
              <a:t> Lancer effectivement les activités de ces structures et politiques </a:t>
            </a:r>
          </a:p>
          <a:p>
            <a:r>
              <a:rPr lang="fr-BE" dirty="0" smtClean="0"/>
              <a:t>diffuser cette expérience en vue de sa généralisation à l'ensemble des institutions d'enseignement supérieur des trois pays. </a:t>
            </a:r>
          </a:p>
          <a:p>
            <a:pPr marL="265113" indent="-265113">
              <a:lnSpc>
                <a:spcPct val="150000"/>
              </a:lnSpc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38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Partenaires Européens: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Libre de Bruxelles –ULB (Belgique)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d’Aix Marseille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Technique de Cluj-Napoca ( Roumanie)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err="1" smtClean="0">
                <a:solidFill>
                  <a:schemeClr val="tx1"/>
                </a:solidFill>
              </a:rPr>
              <a:t>Electronic</a:t>
            </a:r>
            <a:r>
              <a:rPr lang="fr-FR" dirty="0" smtClean="0">
                <a:solidFill>
                  <a:schemeClr val="tx1"/>
                </a:solidFill>
              </a:rPr>
              <a:t> Information for </a:t>
            </a:r>
            <a:r>
              <a:rPr lang="fr-FR" dirty="0" err="1" smtClean="0">
                <a:solidFill>
                  <a:schemeClr val="tx1"/>
                </a:solidFill>
              </a:rPr>
              <a:t>Libraries</a:t>
            </a:r>
            <a:r>
              <a:rPr lang="fr-FR" dirty="0" smtClean="0">
                <a:solidFill>
                  <a:schemeClr val="tx1"/>
                </a:solidFill>
              </a:rPr>
              <a:t> – </a:t>
            </a:r>
            <a:r>
              <a:rPr lang="fr-FR" dirty="0" err="1" smtClean="0">
                <a:solidFill>
                  <a:schemeClr val="tx1"/>
                </a:solidFill>
              </a:rPr>
              <a:t>Eifl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Transilvania de Brasov (UTBV) </a:t>
            </a:r>
          </a:p>
          <a:p>
            <a:pPr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Partenaires Maghrébins</a:t>
            </a:r>
          </a:p>
          <a:p>
            <a:pPr>
              <a:buNone/>
            </a:pPr>
            <a:r>
              <a:rPr lang="fr-FR" b="1" dirty="0" smtClean="0">
                <a:solidFill>
                  <a:schemeClr val="tx1"/>
                </a:solidFill>
              </a:rPr>
              <a:t>Algérie :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Ministère de l’Enseignement Supérieur et de la Recherche Scientifique.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Abou </a:t>
            </a:r>
            <a:r>
              <a:rPr lang="fr-FR" dirty="0" err="1" smtClean="0">
                <a:solidFill>
                  <a:schemeClr val="tx1"/>
                </a:solidFill>
              </a:rPr>
              <a:t>Bekr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Belkaid</a:t>
            </a:r>
            <a:r>
              <a:rPr lang="fr-FR" dirty="0" smtClean="0">
                <a:solidFill>
                  <a:schemeClr val="tx1"/>
                </a:solidFill>
              </a:rPr>
              <a:t> de Tlemcen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M’Hamed </a:t>
            </a:r>
            <a:r>
              <a:rPr lang="fr-FR" dirty="0" err="1" smtClean="0">
                <a:solidFill>
                  <a:schemeClr val="tx1"/>
                </a:solidFill>
              </a:rPr>
              <a:t>Bougara</a:t>
            </a:r>
            <a:r>
              <a:rPr lang="fr-FR" dirty="0" smtClean="0">
                <a:solidFill>
                  <a:schemeClr val="tx1"/>
                </a:solidFill>
              </a:rPr>
              <a:t> de </a:t>
            </a:r>
            <a:r>
              <a:rPr lang="fr-FR" dirty="0" err="1" smtClean="0">
                <a:solidFill>
                  <a:schemeClr val="tx1"/>
                </a:solidFill>
              </a:rPr>
              <a:t>Boumerdès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Centre de Recherche en Information Scientifique et Technique – CERIST.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Hadj </a:t>
            </a:r>
            <a:r>
              <a:rPr lang="fr-FR" dirty="0" err="1" smtClean="0">
                <a:solidFill>
                  <a:schemeClr val="tx1"/>
                </a:solidFill>
              </a:rPr>
              <a:t>Lakhdar</a:t>
            </a:r>
            <a:r>
              <a:rPr lang="fr-FR" dirty="0" smtClean="0">
                <a:solidFill>
                  <a:schemeClr val="tx1"/>
                </a:solidFill>
              </a:rPr>
              <a:t> de Batna</a:t>
            </a:r>
          </a:p>
          <a:p>
            <a:pPr>
              <a:buNone/>
            </a:pPr>
            <a:r>
              <a:rPr lang="fr-FR" b="1" dirty="0" smtClean="0">
                <a:solidFill>
                  <a:schemeClr val="tx1"/>
                </a:solidFill>
              </a:rPr>
              <a:t>Maroc :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Cadi </a:t>
            </a:r>
            <a:r>
              <a:rPr lang="fr-FR" dirty="0" err="1" smtClean="0">
                <a:solidFill>
                  <a:schemeClr val="tx1"/>
                </a:solidFill>
              </a:rPr>
              <a:t>Ayyad</a:t>
            </a:r>
            <a:r>
              <a:rPr lang="fr-FR" dirty="0" smtClean="0">
                <a:solidFill>
                  <a:schemeClr val="tx1"/>
                </a:solidFill>
              </a:rPr>
              <a:t> de Marrakech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Hassan II de Casablanca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Mohammed V – </a:t>
            </a:r>
            <a:r>
              <a:rPr lang="fr-FR" dirty="0" err="1" smtClean="0">
                <a:solidFill>
                  <a:schemeClr val="tx1"/>
                </a:solidFill>
              </a:rPr>
              <a:t>Souissi</a:t>
            </a:r>
            <a:r>
              <a:rPr lang="fr-FR" dirty="0" smtClean="0">
                <a:solidFill>
                  <a:schemeClr val="tx1"/>
                </a:solidFill>
              </a:rPr>
              <a:t> de Rabat </a:t>
            </a:r>
          </a:p>
          <a:p>
            <a:pPr>
              <a:buNone/>
            </a:pPr>
            <a:r>
              <a:rPr lang="fr-FR" b="1" dirty="0" smtClean="0">
                <a:solidFill>
                  <a:schemeClr val="tx1"/>
                </a:solidFill>
              </a:rPr>
              <a:t>Tunisie :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de Monastir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de Gafsa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Université de Sfax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Centre National Universitaire de Documentation Scientifique et Technique CNUDST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Partenaires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Site web </a:t>
            </a:r>
            <a:r>
              <a:rPr lang="fr-FR" sz="2800" dirty="0" smtClean="0">
                <a:hlinkClick r:id="rId2"/>
              </a:rPr>
              <a:t>www.istemag.org</a:t>
            </a:r>
            <a:endParaRPr lang="fr-FR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999" y="1357298"/>
            <a:ext cx="791352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2"/>
          <p:cNvSpPr txBox="1">
            <a:spLocks/>
          </p:cNvSpPr>
          <p:nvPr/>
        </p:nvSpPr>
        <p:spPr>
          <a:xfrm>
            <a:off x="457200" y="1428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fr-FR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Plan de travail en lot</a:t>
            </a:r>
            <a:endParaRPr lang="fr-FR" sz="36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189185"/>
            <a:ext cx="8229600" cy="1525567"/>
          </a:xfrm>
        </p:spPr>
        <p:txBody>
          <a:bodyPr/>
          <a:lstStyle/>
          <a:p>
            <a:pPr algn="ctr">
              <a:buNone/>
            </a:pPr>
            <a:r>
              <a:rPr lang="fr-FR" dirty="0" smtClean="0"/>
              <a:t>Visibilité de la production nationale à travers une politique institutionnelle d’archives ouvertes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Résultats du projet</a:t>
            </a:r>
            <a:endParaRPr lang="fr-FR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62476" y="1176802"/>
            <a:ext cx="8352928" cy="4823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Pourquoi une archive institutionnelle ?</a:t>
            </a:r>
          </a:p>
          <a:p>
            <a:pPr lvl="0">
              <a:spcBef>
                <a:spcPct val="20000"/>
              </a:spcBef>
              <a:defRPr/>
            </a:pPr>
            <a:r>
              <a:rPr lang="fr-FR" sz="2200" u="sng" noProof="0" dirty="0" smtClean="0">
                <a:latin typeface="Times New Roman" pitchFamily="18" charset="0"/>
                <a:cs typeface="Times New Roman" pitchFamily="18" charset="0"/>
              </a:rPr>
              <a:t>Pour les chercheurs: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2200" noProof="0" dirty="0" smtClean="0">
                <a:latin typeface="Times New Roman" pitchFamily="18" charset="0"/>
                <a:cs typeface="Times New Roman" pitchFamily="18" charset="0"/>
              </a:rPr>
              <a:t>Accès libre et gratuit à des publications scientifiques de qualité;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Intégration des réseaux scientifiques;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Augmentation de la visibilité des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chercheurs.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fr-F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u="sng" dirty="0" smtClean="0">
                <a:latin typeface="Times New Roman" pitchFamily="18" charset="0"/>
                <a:cs typeface="Times New Roman" pitchFamily="18" charset="0"/>
              </a:rPr>
              <a:t>Pour les décideurs: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Mesure et évaluation de la production des laboratoires de recherche;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Centralisation et diffusion du  patrimoine scientifique de l’Université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Valorisation de la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recherche;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Définition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es thématiques prioritaire de la recherche scientifique.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re 16"/>
          <p:cNvSpPr txBox="1">
            <a:spLocks/>
          </p:cNvSpPr>
          <p:nvPr/>
        </p:nvSpPr>
        <p:spPr>
          <a:xfrm>
            <a:off x="214282" y="142852"/>
            <a:ext cx="8829676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WP4 politique institutionnelle d’archives ouvertes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4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2445</TotalTime>
  <Words>532</Words>
  <Application>Microsoft Office PowerPoint</Application>
  <PresentationFormat>Affichage à l'écran (4:3)</PresentationFormat>
  <Paragraphs>162</Paragraphs>
  <Slides>22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Rotonde</vt:lpstr>
      <vt:lpstr>Projet N°510 986 ISTeMag</vt:lpstr>
      <vt:lpstr>Plan</vt:lpstr>
      <vt:lpstr>Présentation du projet</vt:lpstr>
      <vt:lpstr>Objectifs spécifiques du projet</vt:lpstr>
      <vt:lpstr>Partenaires</vt:lpstr>
      <vt:lpstr>Site web www.istemag.org</vt:lpstr>
      <vt:lpstr>Diapositive 7</vt:lpstr>
      <vt:lpstr>Résultats du projet</vt:lpstr>
      <vt:lpstr>Diapositive 9</vt:lpstr>
      <vt:lpstr>Diapositive 10</vt:lpstr>
      <vt:lpstr>Stratégie d’organisation de la solution adoptée</vt:lpstr>
      <vt:lpstr>Diapositive 12</vt:lpstr>
      <vt:lpstr>Diapositive 13</vt:lpstr>
      <vt:lpstr>Diapositive 14</vt:lpstr>
      <vt:lpstr>Communautés et collections</vt:lpstr>
      <vt:lpstr>Recherche par Titre</vt:lpstr>
      <vt:lpstr>Recherche par Auteur</vt:lpstr>
      <vt:lpstr>Espace personnel</vt:lpstr>
      <vt:lpstr>Déposer un article</vt:lpstr>
      <vt:lpstr>Déposer un article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du projet N°510 986 « Optimisation de l’accès à l’Information Scientifique et Technique »</dc:title>
  <dc:creator>zerari</dc:creator>
  <cp:lastModifiedBy>SRV-INFO-N@DIA</cp:lastModifiedBy>
  <cp:revision>112</cp:revision>
  <dcterms:created xsi:type="dcterms:W3CDTF">2012-02-20T08:11:57Z</dcterms:created>
  <dcterms:modified xsi:type="dcterms:W3CDTF">2013-05-13T06:38:52Z</dcterms:modified>
</cp:coreProperties>
</file>